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78"/>
  </p:notesMasterIdLst>
  <p:sldIdLst>
    <p:sldId id="299" r:id="rId3"/>
    <p:sldId id="300" r:id="rId4"/>
    <p:sldId id="301" r:id="rId5"/>
    <p:sldId id="303" r:id="rId6"/>
    <p:sldId id="302" r:id="rId7"/>
    <p:sldId id="306" r:id="rId8"/>
    <p:sldId id="305" r:id="rId9"/>
    <p:sldId id="307" r:id="rId10"/>
    <p:sldId id="308" r:id="rId11"/>
    <p:sldId id="309" r:id="rId12"/>
    <p:sldId id="311" r:id="rId13"/>
    <p:sldId id="310" r:id="rId14"/>
    <p:sldId id="318" r:id="rId15"/>
    <p:sldId id="313" r:id="rId16"/>
    <p:sldId id="314" r:id="rId17"/>
    <p:sldId id="319" r:id="rId18"/>
    <p:sldId id="320" r:id="rId19"/>
    <p:sldId id="322" r:id="rId20"/>
    <p:sldId id="317" r:id="rId21"/>
    <p:sldId id="324" r:id="rId22"/>
    <p:sldId id="323" r:id="rId23"/>
    <p:sldId id="335" r:id="rId24"/>
    <p:sldId id="336" r:id="rId25"/>
    <p:sldId id="326" r:id="rId26"/>
    <p:sldId id="325" r:id="rId27"/>
    <p:sldId id="337" r:id="rId28"/>
    <p:sldId id="339" r:id="rId29"/>
    <p:sldId id="338" r:id="rId30"/>
    <p:sldId id="257" r:id="rId31"/>
    <p:sldId id="258" r:id="rId32"/>
    <p:sldId id="259" r:id="rId33"/>
    <p:sldId id="260" r:id="rId34"/>
    <p:sldId id="261" r:id="rId35"/>
    <p:sldId id="262" r:id="rId36"/>
    <p:sldId id="263" r:id="rId37"/>
    <p:sldId id="264" r:id="rId38"/>
    <p:sldId id="265" r:id="rId39"/>
    <p:sldId id="266" r:id="rId40"/>
    <p:sldId id="267" r:id="rId41"/>
    <p:sldId id="268" r:id="rId42"/>
    <p:sldId id="269" r:id="rId43"/>
    <p:sldId id="270" r:id="rId44"/>
    <p:sldId id="271" r:id="rId45"/>
    <p:sldId id="272" r:id="rId46"/>
    <p:sldId id="273" r:id="rId47"/>
    <p:sldId id="274" r:id="rId48"/>
    <p:sldId id="275" r:id="rId49"/>
    <p:sldId id="276" r:id="rId50"/>
    <p:sldId id="277" r:id="rId51"/>
    <p:sldId id="278" r:id="rId52"/>
    <p:sldId id="279" r:id="rId53"/>
    <p:sldId id="280" r:id="rId54"/>
    <p:sldId id="281" r:id="rId55"/>
    <p:sldId id="282" r:id="rId56"/>
    <p:sldId id="283" r:id="rId57"/>
    <p:sldId id="284" r:id="rId58"/>
    <p:sldId id="285" r:id="rId59"/>
    <p:sldId id="286" r:id="rId60"/>
    <p:sldId id="287" r:id="rId61"/>
    <p:sldId id="288" r:id="rId62"/>
    <p:sldId id="289" r:id="rId63"/>
    <p:sldId id="290" r:id="rId64"/>
    <p:sldId id="291" r:id="rId65"/>
    <p:sldId id="292" r:id="rId66"/>
    <p:sldId id="293" r:id="rId67"/>
    <p:sldId id="294" r:id="rId68"/>
    <p:sldId id="295" r:id="rId69"/>
    <p:sldId id="296" r:id="rId70"/>
    <p:sldId id="328" r:id="rId71"/>
    <p:sldId id="329" r:id="rId72"/>
    <p:sldId id="330" r:id="rId73"/>
    <p:sldId id="331" r:id="rId74"/>
    <p:sldId id="332" r:id="rId75"/>
    <p:sldId id="333" r:id="rId76"/>
    <p:sldId id="256" r:id="rId77"/>
  </p:sldIdLst>
  <p:sldSz cx="9144000" cy="5143500" type="screen16x9"/>
  <p:notesSz cx="6858000" cy="9144000"/>
  <p:embeddedFontLst>
    <p:embeddedFont>
      <p:font typeface="Advent Pro Medium" panose="020B0604020202020204" charset="0"/>
      <p:regular r:id="rId79"/>
      <p:bold r:id="rId80"/>
      <p:italic r:id="rId81"/>
      <p:boldItalic r:id="rId82"/>
    </p:embeddedFont>
    <p:embeddedFont>
      <p:font typeface="Advent Pro SemiBold" panose="020B0604020202020204" charset="0"/>
      <p:regular r:id="rId83"/>
      <p:bold r:id="rId84"/>
      <p:italic r:id="rId85"/>
      <p:boldItalic r:id="rId86"/>
    </p:embeddedFont>
    <p:embeddedFont>
      <p:font typeface="Amatic SC" panose="00000500000000000000" pitchFamily="2" charset="-79"/>
      <p:regular r:id="rId87"/>
      <p:bold r:id="rId88"/>
    </p:embeddedFont>
    <p:embeddedFont>
      <p:font typeface="Calibri" panose="020F0502020204030204" pitchFamily="34" charset="0"/>
      <p:regular r:id="rId89"/>
      <p:bold r:id="rId90"/>
      <p:italic r:id="rId91"/>
      <p:boldItalic r:id="rId92"/>
    </p:embeddedFont>
    <p:embeddedFont>
      <p:font typeface="Consolas" panose="020B0609020204030204" pitchFamily="49" charset="0"/>
      <p:regular r:id="rId93"/>
      <p:bold r:id="rId94"/>
      <p:italic r:id="rId95"/>
      <p:boldItalic r:id="rId96"/>
    </p:embeddedFont>
    <p:embeddedFont>
      <p:font typeface="Fira Sans Condensed Medium" panose="020B0603050000020004" pitchFamily="34" charset="0"/>
      <p:regular r:id="rId97"/>
      <p:bold r:id="rId98"/>
      <p:italic r:id="rId99"/>
      <p:boldItalic r:id="rId100"/>
    </p:embeddedFont>
    <p:embeddedFont>
      <p:font typeface="Fira Sans Extra Condensed Medium" panose="020B0604020202020204" charset="0"/>
      <p:regular r:id="rId101"/>
      <p:bold r:id="rId102"/>
      <p:italic r:id="rId103"/>
      <p:boldItalic r:id="rId104"/>
    </p:embeddedFont>
    <p:embeddedFont>
      <p:font typeface="Livvic Light" pitchFamily="2" charset="0"/>
      <p:regular r:id="rId105"/>
      <p:italic r:id="rId106"/>
    </p:embeddedFont>
    <p:embeddedFont>
      <p:font typeface="Maven Pro" panose="020B0604020202020204" charset="0"/>
      <p:regular r:id="rId107"/>
      <p:bold r:id="rId108"/>
    </p:embeddedFont>
    <p:embeddedFont>
      <p:font typeface="Maven Pro SemiBold" panose="020B0604020202020204" charset="0"/>
      <p:regular r:id="rId109"/>
      <p:bold r:id="rId110"/>
    </p:embeddedFont>
    <p:embeddedFont>
      <p:font typeface="Nunito Light" pitchFamily="2" charset="0"/>
      <p:regular r:id="rId111"/>
      <p:italic r:id="rId112"/>
    </p:embeddedFont>
    <p:embeddedFont>
      <p:font typeface="Proxima Nova" panose="020B0604020202020204" charset="0"/>
      <p:regular r:id="rId113"/>
      <p:bold r:id="rId114"/>
      <p:italic r:id="rId115"/>
      <p:boldItalic r:id="rId116"/>
    </p:embeddedFont>
    <p:embeddedFont>
      <p:font typeface="Proxima Nova Semibold" panose="020B0604020202020204" charset="0"/>
      <p:regular r:id="rId117"/>
      <p:bold r:id="rId118"/>
      <p:boldItalic r:id="rId119"/>
    </p:embeddedFont>
    <p:embeddedFont>
      <p:font typeface="Roboto Medium" panose="02000000000000000000" pitchFamily="2" charset="0"/>
      <p:regular r:id="rId120"/>
      <p:bold r:id="rId121"/>
      <p:italic r:id="rId122"/>
      <p:boldItalic r:id="rId123"/>
    </p:embeddedFont>
    <p:embeddedFont>
      <p:font typeface="Share Tech" panose="020B0604020202020204" charset="0"/>
      <p:regular r:id="rId124"/>
    </p:embeddedFont>
    <p:embeddedFont>
      <p:font typeface="Verdana" panose="020B0604030504040204" pitchFamily="34" charset="0"/>
      <p:regular r:id="rId125"/>
      <p:bold r:id="rId126"/>
      <p:italic r:id="rId127"/>
      <p:boldItalic r:id="rId1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73"/>
    <a:srgbClr val="00CFCC"/>
    <a:srgbClr val="E898AC"/>
    <a:srgbClr val="0028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8D0A74-243A-4E5C-9CE1-6F0210A88CAE}">
  <a:tblStyle styleId="{EE8D0A74-243A-4E5C-9CE1-6F0210A88C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0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font" Target="fonts/font39.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6.fntdata"/><Relationship Id="rId89" Type="http://schemas.openxmlformats.org/officeDocument/2006/relationships/font" Target="fonts/font11.fntdata"/><Relationship Id="rId112" Type="http://schemas.openxmlformats.org/officeDocument/2006/relationships/font" Target="fonts/font34.fntdata"/><Relationship Id="rId16" Type="http://schemas.openxmlformats.org/officeDocument/2006/relationships/slide" Target="slides/slide14.xml"/><Relationship Id="rId107" Type="http://schemas.openxmlformats.org/officeDocument/2006/relationships/font" Target="fonts/font29.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font" Target="fonts/font1.fntdata"/><Relationship Id="rId102" Type="http://schemas.openxmlformats.org/officeDocument/2006/relationships/font" Target="fonts/font24.fntdata"/><Relationship Id="rId123" Type="http://schemas.openxmlformats.org/officeDocument/2006/relationships/font" Target="fonts/font45.fntdata"/><Relationship Id="rId128" Type="http://schemas.openxmlformats.org/officeDocument/2006/relationships/font" Target="fonts/font50.fntdata"/><Relationship Id="rId5" Type="http://schemas.openxmlformats.org/officeDocument/2006/relationships/slide" Target="slides/slide3.xml"/><Relationship Id="rId90" Type="http://schemas.openxmlformats.org/officeDocument/2006/relationships/font" Target="fonts/font12.fntdata"/><Relationship Id="rId95" Type="http://schemas.openxmlformats.org/officeDocument/2006/relationships/font" Target="fonts/font17.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font" Target="fonts/font35.fntdata"/><Relationship Id="rId118" Type="http://schemas.openxmlformats.org/officeDocument/2006/relationships/font" Target="fonts/font40.fntdata"/><Relationship Id="rId80" Type="http://schemas.openxmlformats.org/officeDocument/2006/relationships/font" Target="fonts/font2.fntdata"/><Relationship Id="rId85" Type="http://schemas.openxmlformats.org/officeDocument/2006/relationships/font" Target="fonts/font7.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25.fntdata"/><Relationship Id="rId108" Type="http://schemas.openxmlformats.org/officeDocument/2006/relationships/font" Target="fonts/font30.fntdata"/><Relationship Id="rId124" Type="http://schemas.openxmlformats.org/officeDocument/2006/relationships/font" Target="fonts/font46.fntdata"/><Relationship Id="rId129" Type="http://schemas.openxmlformats.org/officeDocument/2006/relationships/presProps" Target="presProp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font" Target="fonts/font13.fntdata"/><Relationship Id="rId96"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36.fntdata"/><Relationship Id="rId119" Type="http://schemas.openxmlformats.org/officeDocument/2006/relationships/font" Target="fonts/font41.fntdata"/><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font" Target="fonts/font3.fntdata"/><Relationship Id="rId86" Type="http://schemas.openxmlformats.org/officeDocument/2006/relationships/font" Target="fonts/font8.fntdata"/><Relationship Id="rId130" Type="http://schemas.openxmlformats.org/officeDocument/2006/relationships/viewProps" Target="viewProps.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31.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19.fntdata"/><Relationship Id="rId104" Type="http://schemas.openxmlformats.org/officeDocument/2006/relationships/font" Target="fonts/font26.fntdata"/><Relationship Id="rId120" Type="http://schemas.openxmlformats.org/officeDocument/2006/relationships/font" Target="fonts/font42.fntdata"/><Relationship Id="rId125" Type="http://schemas.openxmlformats.org/officeDocument/2006/relationships/font" Target="fonts/font47.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9.fntdata"/><Relationship Id="rId110" Type="http://schemas.openxmlformats.org/officeDocument/2006/relationships/font" Target="fonts/font32.fntdata"/><Relationship Id="rId115" Type="http://schemas.openxmlformats.org/officeDocument/2006/relationships/font" Target="fonts/font37.fntdata"/><Relationship Id="rId131"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font" Target="fonts/font4.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22.fntdata"/><Relationship Id="rId105" Type="http://schemas.openxmlformats.org/officeDocument/2006/relationships/font" Target="fonts/font27.fntdata"/><Relationship Id="rId126" Type="http://schemas.openxmlformats.org/officeDocument/2006/relationships/font" Target="fonts/font4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15.fntdata"/><Relationship Id="rId98" Type="http://schemas.openxmlformats.org/officeDocument/2006/relationships/font" Target="fonts/font20.fntdata"/><Relationship Id="rId121" Type="http://schemas.openxmlformats.org/officeDocument/2006/relationships/font" Target="fonts/font43.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font" Target="fonts/font38.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5.fntdata"/><Relationship Id="rId88" Type="http://schemas.openxmlformats.org/officeDocument/2006/relationships/font" Target="fonts/font10.fntdata"/><Relationship Id="rId111" Type="http://schemas.openxmlformats.org/officeDocument/2006/relationships/font" Target="fonts/font33.fntdata"/><Relationship Id="rId132" Type="http://schemas.openxmlformats.org/officeDocument/2006/relationships/tableStyles" Target="tableStyles.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28.fntdata"/><Relationship Id="rId127" Type="http://schemas.openxmlformats.org/officeDocument/2006/relationships/font" Target="fonts/font49.fntdata"/><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notesMaster" Target="notesMasters/notesMaster1.xml"/><Relationship Id="rId94" Type="http://schemas.openxmlformats.org/officeDocument/2006/relationships/font" Target="fonts/font16.fntdata"/><Relationship Id="rId99" Type="http://schemas.openxmlformats.org/officeDocument/2006/relationships/font" Target="fonts/font21.fntdata"/><Relationship Id="rId101" Type="http://schemas.openxmlformats.org/officeDocument/2006/relationships/font" Target="fonts/font23.fntdata"/><Relationship Id="rId122" Type="http://schemas.openxmlformats.org/officeDocument/2006/relationships/font" Target="fonts/font44.fntdata"/><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s>
</file>

<file path=ppt/media/image1.png>
</file>

<file path=ppt/media/image10.png>
</file>

<file path=ppt/media/image11.png>
</file>

<file path=ppt/media/image2.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66930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1243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1331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6672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49445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35064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5740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25499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1489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24001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5127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77709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83392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79782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48831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05488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15107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02006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96403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6c4305b01e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6c60e245bf_1_31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 name="Google Shape;1066;g6c60e245bf_1_3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66974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6c52a2e8d8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6c52a2e8d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6c60e245bf_1_313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6c60e245bf_1_3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6c60e245bf_1_315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6c60e245bf_1_3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025262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70e1a7781e_1_12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70e1a7781e_1_12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70e1a7781e_1_130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 name="Google Shape;1614;g70e1a7781e_1_13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70e1a7781e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70e1a7781e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9"/>
        <p:cNvGrpSpPr/>
        <p:nvPr/>
      </p:nvGrpSpPr>
      <p:grpSpPr>
        <a:xfrm>
          <a:off x="0" y="0"/>
          <a:ext cx="0" cy="0"/>
          <a:chOff x="0" y="0"/>
          <a:chExt cx="0" cy="0"/>
        </a:xfrm>
      </p:grpSpPr>
      <p:sp>
        <p:nvSpPr>
          <p:cNvPr id="8450" name="Google Shape;8450;g70e1a7781e_1_19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1" name="Google Shape;8451;g70e1a7781e_1_19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6"/>
        <p:cNvGrpSpPr/>
        <p:nvPr/>
      </p:nvGrpSpPr>
      <p:grpSpPr>
        <a:xfrm>
          <a:off x="0" y="0"/>
          <a:ext cx="0" cy="0"/>
          <a:chOff x="0" y="0"/>
          <a:chExt cx="0" cy="0"/>
        </a:xfrm>
      </p:grpSpPr>
      <p:sp>
        <p:nvSpPr>
          <p:cNvPr id="8877" name="Google Shape;8877;g70e1a7781e_1_20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8" name="Google Shape;8878;g70e1a7781e_1_2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9"/>
        <p:cNvGrpSpPr/>
        <p:nvPr/>
      </p:nvGrpSpPr>
      <p:grpSpPr>
        <a:xfrm>
          <a:off x="0" y="0"/>
          <a:ext cx="0" cy="0"/>
          <a:chOff x="0" y="0"/>
          <a:chExt cx="0" cy="0"/>
        </a:xfrm>
      </p:grpSpPr>
      <p:sp>
        <p:nvSpPr>
          <p:cNvPr id="9040" name="Google Shape;9040;g70e1a7781e_1_20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1" name="Google Shape;9041;g70e1a7781e_1_20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1"/>
        <p:cNvGrpSpPr/>
        <p:nvPr/>
      </p:nvGrpSpPr>
      <p:grpSpPr>
        <a:xfrm>
          <a:off x="0" y="0"/>
          <a:ext cx="0" cy="0"/>
          <a:chOff x="0" y="0"/>
          <a:chExt cx="0" cy="0"/>
        </a:xfrm>
      </p:grpSpPr>
      <p:sp>
        <p:nvSpPr>
          <p:cNvPr id="9442" name="Google Shape;9442;g70e1a7781e_1_20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3" name="Google Shape;9443;g70e1a7781e_1_20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2"/>
        <p:cNvGrpSpPr/>
        <p:nvPr/>
      </p:nvGrpSpPr>
      <p:grpSpPr>
        <a:xfrm>
          <a:off x="0" y="0"/>
          <a:ext cx="0" cy="0"/>
          <a:chOff x="0" y="0"/>
          <a:chExt cx="0" cy="0"/>
        </a:xfrm>
      </p:grpSpPr>
      <p:sp>
        <p:nvSpPr>
          <p:cNvPr id="9813" name="Google Shape;9813;g70e1a7781e_1_21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4" name="Google Shape;9814;g70e1a7781e_1_2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70e1a7781e_1_21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70e1a7781e_1_2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997732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0"/>
        <p:cNvGrpSpPr/>
        <p:nvPr/>
      </p:nvGrpSpPr>
      <p:grpSpPr>
        <a:xfrm>
          <a:off x="0" y="0"/>
          <a:ext cx="0" cy="0"/>
          <a:chOff x="0" y="0"/>
          <a:chExt cx="0" cy="0"/>
        </a:xfrm>
      </p:grpSpPr>
      <p:sp>
        <p:nvSpPr>
          <p:cNvPr id="10621" name="Google Shape;10621;g70e1a7781e_1_22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2" name="Google Shape;10622;g70e1a7781e_1_2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3"/>
        <p:cNvGrpSpPr/>
        <p:nvPr/>
      </p:nvGrpSpPr>
      <p:grpSpPr>
        <a:xfrm>
          <a:off x="0" y="0"/>
          <a:ext cx="0" cy="0"/>
          <a:chOff x="0" y="0"/>
          <a:chExt cx="0" cy="0"/>
        </a:xfrm>
      </p:grpSpPr>
      <p:sp>
        <p:nvSpPr>
          <p:cNvPr id="11414" name="Google Shape;11414;g70e1a7781e_1_22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5" name="Google Shape;11415;g70e1a7781e_1_22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4"/>
        <p:cNvGrpSpPr/>
        <p:nvPr/>
      </p:nvGrpSpPr>
      <p:grpSpPr>
        <a:xfrm>
          <a:off x="0" y="0"/>
          <a:ext cx="0" cy="0"/>
          <a:chOff x="0" y="0"/>
          <a:chExt cx="0" cy="0"/>
        </a:xfrm>
      </p:grpSpPr>
      <p:sp>
        <p:nvSpPr>
          <p:cNvPr id="12155" name="Google Shape;12155;g70e1a7781e_1_23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6" name="Google Shape;12156;g70e1a7781e_1_23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7"/>
        <p:cNvGrpSpPr/>
        <p:nvPr/>
      </p:nvGrpSpPr>
      <p:grpSpPr>
        <a:xfrm>
          <a:off x="0" y="0"/>
          <a:ext cx="0" cy="0"/>
          <a:chOff x="0" y="0"/>
          <a:chExt cx="0" cy="0"/>
        </a:xfrm>
      </p:grpSpPr>
      <p:sp>
        <p:nvSpPr>
          <p:cNvPr id="12848" name="Google Shape;12848;g70e1a7781e_1_2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9" name="Google Shape;12849;g70e1a7781e_1_2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9"/>
        <p:cNvGrpSpPr/>
        <p:nvPr/>
      </p:nvGrpSpPr>
      <p:grpSpPr>
        <a:xfrm>
          <a:off x="0" y="0"/>
          <a:ext cx="0" cy="0"/>
          <a:chOff x="0" y="0"/>
          <a:chExt cx="0" cy="0"/>
        </a:xfrm>
      </p:grpSpPr>
      <p:sp>
        <p:nvSpPr>
          <p:cNvPr id="13150" name="Google Shape;13150;g70e1a7781e_1_24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1" name="Google Shape;13151;g70e1a7781e_1_24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9"/>
        <p:cNvGrpSpPr/>
        <p:nvPr/>
      </p:nvGrpSpPr>
      <p:grpSpPr>
        <a:xfrm>
          <a:off x="0" y="0"/>
          <a:ext cx="0" cy="0"/>
          <a:chOff x="0" y="0"/>
          <a:chExt cx="0" cy="0"/>
        </a:xfrm>
      </p:grpSpPr>
      <p:sp>
        <p:nvSpPr>
          <p:cNvPr id="13790" name="Google Shape;13790;g70e1a7781e_1_25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1" name="Google Shape;13791;g70e1a7781e_1_25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83069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88875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35507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8" Type="http://schemas.openxmlformats.org/officeDocument/2006/relationships/slide" Target="slide52.xml"/><Relationship Id="rId3" Type="http://schemas.openxmlformats.org/officeDocument/2006/relationships/hyperlink" Target="http://bit.ly/2Tynxth" TargetMode="External"/><Relationship Id="rId7" Type="http://schemas.openxmlformats.org/officeDocument/2006/relationships/slide" Target="slide50.xml"/><Relationship Id="rId12" Type="http://schemas.openxmlformats.org/officeDocument/2006/relationships/slide" Target="slide61.xml"/><Relationship Id="rId2" Type="http://schemas.openxmlformats.org/officeDocument/2006/relationships/notesSlide" Target="../notesSlides/notesSlide26.xml"/><Relationship Id="rId1" Type="http://schemas.openxmlformats.org/officeDocument/2006/relationships/slideLayout" Target="../slideLayouts/slideLayout19.xml"/><Relationship Id="rId6" Type="http://schemas.openxmlformats.org/officeDocument/2006/relationships/slide" Target="slide51.xml"/><Relationship Id="rId11" Type="http://schemas.openxmlformats.org/officeDocument/2006/relationships/slide" Target="slide55.xml"/><Relationship Id="rId5" Type="http://schemas.openxmlformats.org/officeDocument/2006/relationships/hyperlink" Target="http://bit.ly/33VAFh3" TargetMode="External"/><Relationship Id="rId10" Type="http://schemas.openxmlformats.org/officeDocument/2006/relationships/slide" Target="slide54.xml"/><Relationship Id="rId4" Type="http://schemas.openxmlformats.org/officeDocument/2006/relationships/hyperlink" Target="http://bit.ly/30B07Gq" TargetMode="External"/><Relationship Id="rId9" Type="http://schemas.openxmlformats.org/officeDocument/2006/relationships/slide" Target="slide5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docs.google.com/spreadsheets/d/1vTu7Se8kTXNeu0nfne0enewkuZP5gXoWv1ZuVc1MnJg/copy"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9.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6.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8" Type="http://schemas.openxmlformats.org/officeDocument/2006/relationships/hyperlink" Target="https://www.freepik.com/free-photo/close-up-confident-adult-woman-posing_7075953.htm/?utm_source=slidesgo_template&amp;utm_medium=referral-link&amp;utm_campaign=sg_resources&amp;utm_content=freepik" TargetMode="External"/><Relationship Id="rId3" Type="http://schemas.openxmlformats.org/officeDocument/2006/relationships/hyperlink" Target="https://www.freepik.com/free-vector/abstract-pixel-rain-blue-background_6070946.htm/?utm_source=slidesgo_template&amp;utm_medium=referral-link&amp;utm_campaign=sg_resources&amp;utm_content=freepik" TargetMode="External"/><Relationship Id="rId7" Type="http://schemas.openxmlformats.org/officeDocument/2006/relationships/hyperlink" Target="https://www.freepik.com/free-photo/female-colleagues-discussing-work-office_4856776.htm#page=1&amp;query=4856776&amp;position=0/?utm_source=slidesgo_template&amp;utm_medium=referral-link&amp;utm_campaign=sg_resources&amp;utm_content=freepik" TargetMode="External"/><Relationship Id="rId2" Type="http://schemas.openxmlformats.org/officeDocument/2006/relationships/notesSlide" Target="../notesSlides/notesSlide49.xml"/><Relationship Id="rId1" Type="http://schemas.openxmlformats.org/officeDocument/2006/relationships/slideLayout" Target="../slideLayouts/slideLayout19.xml"/><Relationship Id="rId6" Type="http://schemas.openxmlformats.org/officeDocument/2006/relationships/hyperlink" Target="https://www.freepik.com/free-vector/dashboard-element-collection-template_6100740.htm/?utm_source=slidesgo_template&amp;utm_medium=referral-link&amp;utm_campaign=sg_resources&amp;utm_content=freepik" TargetMode="External"/><Relationship Id="rId5" Type="http://schemas.openxmlformats.org/officeDocument/2006/relationships/hyperlink" Target="https://www.freepik.com/free-vector/red-blue-neon-fingerprint-background_6071002.htm/?utm_source=slidesgo_template&amp;utm_medium=referral-link&amp;utm_campaign=sg_resources&amp;utm_content=freepik" TargetMode="External"/><Relationship Id="rId4" Type="http://schemas.openxmlformats.org/officeDocument/2006/relationships/hyperlink" Target="https://www.freepik.com/free-vector/dashboard-element-collection_6271326.htm/?utm_source=slidesgo_template&amp;utm_medium=referral-link&amp;utm_campaign=sg_resources&amp;utm_content=freepik" TargetMode="External"/><Relationship Id="rId9" Type="http://schemas.openxmlformats.org/officeDocument/2006/relationships/hyperlink" Target="https://www.freepik.com/free-photo/portrait-beautiful-adult-woman-smiling_7075981.htm/?utm_source=slidesgo_template&amp;utm_medium=referral-link&amp;utm_campaign=sg_resources&amp;utm_content=freepik"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0.xml"/></Relationships>
</file>

<file path=ppt/slides/_rels/slide54.xml.rels><?xml version="1.0" encoding="UTF-8" standalone="yes"?>
<Relationships xmlns="http://schemas.openxmlformats.org/package/2006/relationships"><Relationship Id="rId3" Type="http://schemas.openxmlformats.org/officeDocument/2006/relationships/hyperlink" Target="https://fonts.google.com/specimen/Share+Tech" TargetMode="External"/><Relationship Id="rId2" Type="http://schemas.openxmlformats.org/officeDocument/2006/relationships/notesSlide" Target="../notesSlides/notesSlide51.xml"/><Relationship Id="rId1" Type="http://schemas.openxmlformats.org/officeDocument/2006/relationships/slideLayout" Target="../slideLayouts/slideLayout22.xml"/><Relationship Id="rId4" Type="http://schemas.openxmlformats.org/officeDocument/2006/relationships/hyperlink" Target="https://fonts.google.com/specimen/Maven+Pro?query=mave" TargetMode="Externa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hyperlink" Target="mailto:kapil@xyz.com"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hyperlink" Target="mailto:virat123@xyz.com" TargetMode="External"/><Relationship Id="rId5" Type="http://schemas.openxmlformats.org/officeDocument/2006/relationships/hyperlink" Target="mailto:sehwag@xyz.com" TargetMode="External"/><Relationship Id="rId4" Type="http://schemas.openxmlformats.org/officeDocument/2006/relationships/hyperlink" Target="mailto:virat@xyz.com" TargetMode="Externa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2.xml"/></Relationships>
</file>

<file path=ppt/slides/_rels/slide6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8.xml"/><Relationship Id="rId1" Type="http://schemas.openxmlformats.org/officeDocument/2006/relationships/slideLayout" Target="../slideLayouts/slideLayout2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2.xml"/></Relationships>
</file>

<file path=ppt/slides/_rels/slide6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5.xml"/><Relationship Id="rId1" Type="http://schemas.openxmlformats.org/officeDocument/2006/relationships/slideLayout" Target="../slideLayouts/slideLayout22.xml"/><Relationship Id="rId4" Type="http://schemas.openxmlformats.org/officeDocument/2006/relationships/image" Target="../media/image11.png"/></Relationships>
</file>

<file path=ppt/slides/_rels/slide69.xml.rels><?xml version="1.0" encoding="UTF-8" standalone="yes"?>
<Relationships xmlns="http://schemas.openxmlformats.org/package/2006/relationships"><Relationship Id="rId3" Type="http://schemas.openxmlformats.org/officeDocument/2006/relationships/hyperlink" Target="mailto:virat@xyz.com" TargetMode="External"/><Relationship Id="rId2" Type="http://schemas.openxmlformats.org/officeDocument/2006/relationships/hyperlink" Target="mailto:kapil@xyz.com" TargetMode="External"/><Relationship Id="rId1" Type="http://schemas.openxmlformats.org/officeDocument/2006/relationships/slideLayout" Target="../slideLayouts/slideLayout3.xml"/><Relationship Id="rId5" Type="http://schemas.openxmlformats.org/officeDocument/2006/relationships/hyperlink" Target="mailto:virat123@xyz.com" TargetMode="External"/><Relationship Id="rId4" Type="http://schemas.openxmlformats.org/officeDocument/2006/relationships/hyperlink" Target="mailto:sehwag@xyz.com"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3" Type="http://schemas.openxmlformats.org/officeDocument/2006/relationships/hyperlink" Target="mailto:virat@xyz.com" TargetMode="External"/><Relationship Id="rId2" Type="http://schemas.openxmlformats.org/officeDocument/2006/relationships/hyperlink" Target="mailto:kapil@xyz.com" TargetMode="External"/><Relationship Id="rId1" Type="http://schemas.openxmlformats.org/officeDocument/2006/relationships/slideLayout" Target="../slideLayouts/slideLayout3.xml"/><Relationship Id="rId5" Type="http://schemas.openxmlformats.org/officeDocument/2006/relationships/hyperlink" Target="mailto:virat123@xyz.com" TargetMode="External"/><Relationship Id="rId4" Type="http://schemas.openxmlformats.org/officeDocument/2006/relationships/hyperlink" Target="mailto:sehwag@xyz.com" TargetMode="External"/></Relationships>
</file>

<file path=ppt/slides/_rels/slide71.xml.rels><?xml version="1.0" encoding="UTF-8" standalone="yes"?>
<Relationships xmlns="http://schemas.openxmlformats.org/package/2006/relationships"><Relationship Id="rId3" Type="http://schemas.openxmlformats.org/officeDocument/2006/relationships/hyperlink" Target="mailto:virat@xyz.com" TargetMode="External"/><Relationship Id="rId2" Type="http://schemas.openxmlformats.org/officeDocument/2006/relationships/hyperlink" Target="mailto:kapil@xyz.com" TargetMode="External"/><Relationship Id="rId1" Type="http://schemas.openxmlformats.org/officeDocument/2006/relationships/slideLayout" Target="../slideLayouts/slideLayout3.xml"/><Relationship Id="rId5" Type="http://schemas.openxmlformats.org/officeDocument/2006/relationships/hyperlink" Target="mailto:virat123@xyz.com" TargetMode="External"/><Relationship Id="rId4" Type="http://schemas.openxmlformats.org/officeDocument/2006/relationships/hyperlink" Target="mailto:sehwag@xyz.com" TargetMode="External"/></Relationships>
</file>

<file path=ppt/slides/_rels/slide72.xml.rels><?xml version="1.0" encoding="UTF-8" standalone="yes"?>
<Relationships xmlns="http://schemas.openxmlformats.org/package/2006/relationships"><Relationship Id="rId3" Type="http://schemas.openxmlformats.org/officeDocument/2006/relationships/hyperlink" Target="mailto:virat@xyz.com" TargetMode="External"/><Relationship Id="rId2" Type="http://schemas.openxmlformats.org/officeDocument/2006/relationships/hyperlink" Target="mailto:kapil@xyz.com" TargetMode="External"/><Relationship Id="rId1" Type="http://schemas.openxmlformats.org/officeDocument/2006/relationships/slideLayout" Target="../slideLayouts/slideLayout3.xml"/><Relationship Id="rId5" Type="http://schemas.openxmlformats.org/officeDocument/2006/relationships/hyperlink" Target="mailto:virat123@xyz.com" TargetMode="External"/><Relationship Id="rId4" Type="http://schemas.openxmlformats.org/officeDocument/2006/relationships/hyperlink" Target="mailto:sehwag@xyz.com" TargetMode="External"/></Relationships>
</file>

<file path=ppt/slides/_rels/slide73.xml.rels><?xml version="1.0" encoding="UTF-8" standalone="yes"?>
<Relationships xmlns="http://schemas.openxmlformats.org/package/2006/relationships"><Relationship Id="rId3" Type="http://schemas.openxmlformats.org/officeDocument/2006/relationships/hyperlink" Target="mailto:virat@xyz.com" TargetMode="External"/><Relationship Id="rId2" Type="http://schemas.openxmlformats.org/officeDocument/2006/relationships/hyperlink" Target="mailto:kapil@xyz.com" TargetMode="External"/><Relationship Id="rId1" Type="http://schemas.openxmlformats.org/officeDocument/2006/relationships/slideLayout" Target="../slideLayouts/slideLayout3.xml"/><Relationship Id="rId5" Type="http://schemas.openxmlformats.org/officeDocument/2006/relationships/hyperlink" Target="mailto:virat123@xyz.com" TargetMode="External"/><Relationship Id="rId4" Type="http://schemas.openxmlformats.org/officeDocument/2006/relationships/hyperlink" Target="mailto:sehwag@xyz.com" TargetMode="External"/></Relationships>
</file>

<file path=ppt/slides/_rels/slide74.xml.rels><?xml version="1.0" encoding="UTF-8" standalone="yes"?>
<Relationships xmlns="http://schemas.openxmlformats.org/package/2006/relationships"><Relationship Id="rId3" Type="http://schemas.openxmlformats.org/officeDocument/2006/relationships/hyperlink" Target="mailto:virat@xyz.com" TargetMode="External"/><Relationship Id="rId2" Type="http://schemas.openxmlformats.org/officeDocument/2006/relationships/hyperlink" Target="mailto:kapil@xyz.com" TargetMode="External"/><Relationship Id="rId1" Type="http://schemas.openxmlformats.org/officeDocument/2006/relationships/slideLayout" Target="../slideLayouts/slideLayout3.xml"/><Relationship Id="rId5" Type="http://schemas.openxmlformats.org/officeDocument/2006/relationships/hyperlink" Target="mailto:virat123@xyz.com" TargetMode="External"/><Relationship Id="rId4" Type="http://schemas.openxmlformats.org/officeDocument/2006/relationships/hyperlink" Target="mailto:sehwag@xyz.com" TargetMode="Externa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582912" y="2349166"/>
            <a:ext cx="3941908"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a:t>
            </a:r>
            <a:r>
              <a:rPr lang="en" dirty="0"/>
              <a:t>RUD Operations</a:t>
            </a:r>
            <a:endParaRPr dirty="0"/>
          </a:p>
        </p:txBody>
      </p:sp>
      <p:sp>
        <p:nvSpPr>
          <p:cNvPr id="688" name="Google Shape;688;p32"/>
          <p:cNvSpPr txBox="1">
            <a:spLocks noGrp="1"/>
          </p:cNvSpPr>
          <p:nvPr>
            <p:ph type="subTitle" idx="1"/>
          </p:nvPr>
        </p:nvSpPr>
        <p:spPr>
          <a:xfrm>
            <a:off x="2075895" y="3088955"/>
            <a:ext cx="3101400" cy="10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 way to interact with records of tables</a:t>
            </a: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01</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144440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3" name="Google Shape;473;p27"/>
          <p:cNvSpPr txBox="1">
            <a:spLocks noGrp="1"/>
          </p:cNvSpPr>
          <p:nvPr>
            <p:ph type="ctrTitle" idx="4"/>
          </p:nvPr>
        </p:nvSpPr>
        <p:spPr>
          <a:xfrm>
            <a:off x="4754750" y="397232"/>
            <a:ext cx="235002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FF9973"/>
                </a:solidFill>
              </a:rPr>
              <a:t>COMPOUND KEY</a:t>
            </a:r>
            <a:endParaRPr sz="2400" dirty="0">
              <a:solidFill>
                <a:srgbClr val="FF9973"/>
              </a:solidFill>
            </a:endParaRPr>
          </a:p>
        </p:txBody>
      </p:sp>
      <p:sp>
        <p:nvSpPr>
          <p:cNvPr id="474" name="Google Shape;474;p27"/>
          <p:cNvSpPr txBox="1">
            <a:spLocks noGrp="1"/>
          </p:cNvSpPr>
          <p:nvPr>
            <p:ph type="ctrTitle"/>
          </p:nvPr>
        </p:nvSpPr>
        <p:spPr>
          <a:xfrm>
            <a:off x="507577" y="346433"/>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00CFCC"/>
                </a:solidFill>
              </a:rPr>
              <a:t>COMPOSITE KEY</a:t>
            </a:r>
            <a:endParaRPr sz="2400" dirty="0">
              <a:solidFill>
                <a:srgbClr val="00CFCC"/>
              </a:solidFill>
            </a:endParaRPr>
          </a:p>
        </p:txBody>
      </p:sp>
      <p:sp>
        <p:nvSpPr>
          <p:cNvPr id="475" name="Google Shape;475;p27"/>
          <p:cNvSpPr txBox="1">
            <a:spLocks noGrp="1"/>
          </p:cNvSpPr>
          <p:nvPr>
            <p:ph type="subTitle" idx="2"/>
          </p:nvPr>
        </p:nvSpPr>
        <p:spPr>
          <a:xfrm>
            <a:off x="507577" y="924233"/>
            <a:ext cx="3107690" cy="572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dirty="0"/>
              <a:t>Any key with more than one attribute </a:t>
            </a:r>
            <a:r>
              <a:rPr lang="en-US" dirty="0"/>
              <a:t>is called Composite key</a:t>
            </a:r>
            <a:endParaRPr dirty="0"/>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73;p27">
            <a:extLst>
              <a:ext uri="{FF2B5EF4-FFF2-40B4-BE49-F238E27FC236}">
                <a16:creationId xmlns:a16="http://schemas.microsoft.com/office/drawing/2014/main" id="{7E7329DA-DDDD-4438-87AC-DED9C15C7FBC}"/>
              </a:ext>
            </a:extLst>
          </p:cNvPr>
          <p:cNvSpPr txBox="1">
            <a:spLocks/>
          </p:cNvSpPr>
          <p:nvPr/>
        </p:nvSpPr>
        <p:spPr>
          <a:xfrm>
            <a:off x="543928" y="1767236"/>
            <a:ext cx="1386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1600" dirty="0"/>
              <a:t>Example</a:t>
            </a:r>
          </a:p>
        </p:txBody>
      </p:sp>
      <p:sp>
        <p:nvSpPr>
          <p:cNvPr id="42" name="Google Shape;477;p27">
            <a:extLst>
              <a:ext uri="{FF2B5EF4-FFF2-40B4-BE49-F238E27FC236}">
                <a16:creationId xmlns:a16="http://schemas.microsoft.com/office/drawing/2014/main" id="{87CBD2E3-81CB-4E11-A8E0-043FB39FFC0E}"/>
              </a:ext>
            </a:extLst>
          </p:cNvPr>
          <p:cNvSpPr txBox="1">
            <a:spLocks/>
          </p:cNvSpPr>
          <p:nvPr/>
        </p:nvSpPr>
        <p:spPr>
          <a:xfrm>
            <a:off x="495794" y="2266765"/>
            <a:ext cx="3447669"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indent="-285750">
              <a:buClr>
                <a:srgbClr val="00CFCC"/>
              </a:buClr>
              <a:buFont typeface="Wingdings" panose="05000000000000000000" pitchFamily="2" charset="2"/>
              <a:buChar char="q"/>
            </a:pPr>
            <a:r>
              <a:rPr lang="en-US" dirty="0"/>
              <a:t>SID + REG_ID</a:t>
            </a:r>
          </a:p>
          <a:p>
            <a:pPr marL="285750" indent="-285750">
              <a:buClr>
                <a:srgbClr val="00CFCC"/>
              </a:buClr>
              <a:buFont typeface="Wingdings" panose="05000000000000000000" pitchFamily="2" charset="2"/>
              <a:buChar char="q"/>
            </a:pPr>
            <a:r>
              <a:rPr lang="en-US" dirty="0"/>
              <a:t>REG_ID + EMAIL_ID</a:t>
            </a:r>
          </a:p>
          <a:p>
            <a:pPr marL="285750" indent="-285750">
              <a:buClr>
                <a:srgbClr val="00CFCC"/>
              </a:buClr>
              <a:buFont typeface="Wingdings" panose="05000000000000000000" pitchFamily="2" charset="2"/>
              <a:buChar char="q"/>
            </a:pPr>
            <a:r>
              <a:rPr lang="en-US" dirty="0"/>
              <a:t>EMAIL_ID + SID</a:t>
            </a:r>
          </a:p>
          <a:p>
            <a:pPr marL="0" indent="0"/>
            <a:endParaRPr lang="en-US" dirty="0"/>
          </a:p>
          <a:p>
            <a:pPr marL="285750" indent="-285750">
              <a:buClr>
                <a:srgbClr val="00CFCC"/>
              </a:buClr>
              <a:buFont typeface="Wingdings" panose="05000000000000000000" pitchFamily="2" charset="2"/>
              <a:buChar char="q"/>
            </a:pPr>
            <a:r>
              <a:rPr lang="en-US" dirty="0"/>
              <a:t>SID + REG_ID +EMAIL_ID</a:t>
            </a:r>
          </a:p>
          <a:p>
            <a:pPr marL="0" indent="0"/>
            <a:endParaRPr lang="en-US" dirty="0"/>
          </a:p>
        </p:txBody>
      </p:sp>
      <p:sp>
        <p:nvSpPr>
          <p:cNvPr id="48" name="Google Shape;475;p27">
            <a:extLst>
              <a:ext uri="{FF2B5EF4-FFF2-40B4-BE49-F238E27FC236}">
                <a16:creationId xmlns:a16="http://schemas.microsoft.com/office/drawing/2014/main" id="{8C0762FA-A715-4495-A8EF-31BF011F85B2}"/>
              </a:ext>
            </a:extLst>
          </p:cNvPr>
          <p:cNvSpPr txBox="1">
            <a:spLocks/>
          </p:cNvSpPr>
          <p:nvPr/>
        </p:nvSpPr>
        <p:spPr>
          <a:xfrm>
            <a:off x="4754750" y="875168"/>
            <a:ext cx="2973791"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r>
              <a:rPr lang="en-US" dirty="0"/>
              <a:t>Composite key with at-least one attribute as foreign key is called as compound key</a:t>
            </a:r>
          </a:p>
        </p:txBody>
      </p:sp>
      <p:sp>
        <p:nvSpPr>
          <p:cNvPr id="49" name="Google Shape;473;p27">
            <a:extLst>
              <a:ext uri="{FF2B5EF4-FFF2-40B4-BE49-F238E27FC236}">
                <a16:creationId xmlns:a16="http://schemas.microsoft.com/office/drawing/2014/main" id="{982F33F4-649D-454C-AB9D-D484B953655D}"/>
              </a:ext>
            </a:extLst>
          </p:cNvPr>
          <p:cNvSpPr txBox="1">
            <a:spLocks/>
          </p:cNvSpPr>
          <p:nvPr/>
        </p:nvSpPr>
        <p:spPr>
          <a:xfrm>
            <a:off x="4775904" y="1742338"/>
            <a:ext cx="1386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1600" dirty="0"/>
              <a:t>Example</a:t>
            </a:r>
          </a:p>
        </p:txBody>
      </p:sp>
      <p:sp>
        <p:nvSpPr>
          <p:cNvPr id="57" name="Google Shape;472;p27">
            <a:extLst>
              <a:ext uri="{FF2B5EF4-FFF2-40B4-BE49-F238E27FC236}">
                <a16:creationId xmlns:a16="http://schemas.microsoft.com/office/drawing/2014/main" id="{CB9FC3D3-9531-42D1-A445-21161046BC59}"/>
              </a:ext>
            </a:extLst>
          </p:cNvPr>
          <p:cNvSpPr txBox="1">
            <a:spLocks/>
          </p:cNvSpPr>
          <p:nvPr/>
        </p:nvSpPr>
        <p:spPr>
          <a:xfrm>
            <a:off x="4754750" y="2234709"/>
            <a:ext cx="2789118"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In this example, compound key is not present</a:t>
            </a:r>
          </a:p>
          <a:p>
            <a:pPr marL="0" indent="0"/>
            <a:endParaRPr lang="en-US" dirty="0"/>
          </a:p>
          <a:p>
            <a:pPr marL="0" indent="0"/>
            <a:r>
              <a:rPr lang="en-US" dirty="0"/>
              <a:t>Had BRANCH_CODE been a part of candidate key, we could have generated a compound key out of the same </a:t>
            </a:r>
          </a:p>
        </p:txBody>
      </p:sp>
      <p:grpSp>
        <p:nvGrpSpPr>
          <p:cNvPr id="28" name="Google Shape;10453;p59">
            <a:extLst>
              <a:ext uri="{FF2B5EF4-FFF2-40B4-BE49-F238E27FC236}">
                <a16:creationId xmlns:a16="http://schemas.microsoft.com/office/drawing/2014/main" id="{96932341-CD14-404A-B1BA-906B91AC559C}"/>
              </a:ext>
            </a:extLst>
          </p:cNvPr>
          <p:cNvGrpSpPr/>
          <p:nvPr/>
        </p:nvGrpSpPr>
        <p:grpSpPr>
          <a:xfrm>
            <a:off x="4411928" y="3161358"/>
            <a:ext cx="320143" cy="392581"/>
            <a:chOff x="3086313" y="2877049"/>
            <a:chExt cx="320143" cy="392581"/>
          </a:xfrm>
          <a:solidFill>
            <a:srgbClr val="E898AC"/>
          </a:solidFill>
        </p:grpSpPr>
        <p:sp>
          <p:nvSpPr>
            <p:cNvPr id="29" name="Google Shape;10454;p59">
              <a:extLst>
                <a:ext uri="{FF2B5EF4-FFF2-40B4-BE49-F238E27FC236}">
                  <a16:creationId xmlns:a16="http://schemas.microsoft.com/office/drawing/2014/main" id="{68C31704-5E41-4FDA-A0F0-12D696180D6E}"/>
                </a:ext>
              </a:extLst>
            </p:cNvPr>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455;p59">
              <a:extLst>
                <a:ext uri="{FF2B5EF4-FFF2-40B4-BE49-F238E27FC236}">
                  <a16:creationId xmlns:a16="http://schemas.microsoft.com/office/drawing/2014/main" id="{2960BDA3-63D3-4A73-B94A-5F294667235F}"/>
                </a:ext>
              </a:extLst>
            </p:cNvPr>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456;p59">
              <a:extLst>
                <a:ext uri="{FF2B5EF4-FFF2-40B4-BE49-F238E27FC236}">
                  <a16:creationId xmlns:a16="http://schemas.microsoft.com/office/drawing/2014/main" id="{1ADC3655-3CFA-488C-81EB-8865F5BFEA39}"/>
                </a:ext>
              </a:extLst>
            </p:cNvPr>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457;p59">
              <a:extLst>
                <a:ext uri="{FF2B5EF4-FFF2-40B4-BE49-F238E27FC236}">
                  <a16:creationId xmlns:a16="http://schemas.microsoft.com/office/drawing/2014/main" id="{B89E33CB-3AF5-4ED9-895C-4A7FF33C889C}"/>
                </a:ext>
              </a:extLst>
            </p:cNvPr>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458;p59">
              <a:extLst>
                <a:ext uri="{FF2B5EF4-FFF2-40B4-BE49-F238E27FC236}">
                  <a16:creationId xmlns:a16="http://schemas.microsoft.com/office/drawing/2014/main" id="{F7130544-4AF2-4A63-B4B1-9030073B38B7}"/>
                </a:ext>
              </a:extLst>
            </p:cNvPr>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459;p59">
              <a:extLst>
                <a:ext uri="{FF2B5EF4-FFF2-40B4-BE49-F238E27FC236}">
                  <a16:creationId xmlns:a16="http://schemas.microsoft.com/office/drawing/2014/main" id="{0BFD98C2-380D-42F4-BDF5-CB6AB60BB296}"/>
                </a:ext>
              </a:extLst>
            </p:cNvPr>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460;p59">
              <a:extLst>
                <a:ext uri="{FF2B5EF4-FFF2-40B4-BE49-F238E27FC236}">
                  <a16:creationId xmlns:a16="http://schemas.microsoft.com/office/drawing/2014/main" id="{35A5940B-0F65-431D-B28C-E29107A032CF}"/>
                </a:ext>
              </a:extLst>
            </p:cNvPr>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461;p59">
              <a:extLst>
                <a:ext uri="{FF2B5EF4-FFF2-40B4-BE49-F238E27FC236}">
                  <a16:creationId xmlns:a16="http://schemas.microsoft.com/office/drawing/2014/main" id="{DB5F874B-F5A5-43B0-997B-06AE8E04F40A}"/>
                </a:ext>
              </a:extLst>
            </p:cNvPr>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462;p59">
              <a:extLst>
                <a:ext uri="{FF2B5EF4-FFF2-40B4-BE49-F238E27FC236}">
                  <a16:creationId xmlns:a16="http://schemas.microsoft.com/office/drawing/2014/main" id="{724BA1E2-9D76-4A05-B9FA-B1EB5CE31661}"/>
                </a:ext>
              </a:extLst>
            </p:cNvPr>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463;p59">
              <a:extLst>
                <a:ext uri="{FF2B5EF4-FFF2-40B4-BE49-F238E27FC236}">
                  <a16:creationId xmlns:a16="http://schemas.microsoft.com/office/drawing/2014/main" id="{45B60C8F-CF5D-4FE6-87CC-A078A5BE8C60}"/>
                </a:ext>
              </a:extLst>
            </p:cNvPr>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464;p59">
              <a:extLst>
                <a:ext uri="{FF2B5EF4-FFF2-40B4-BE49-F238E27FC236}">
                  <a16:creationId xmlns:a16="http://schemas.microsoft.com/office/drawing/2014/main" id="{B2AF0E21-9E3F-4C7A-9EF0-67E68B4BF5DE}"/>
                </a:ext>
              </a:extLst>
            </p:cNvPr>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465;p59">
              <a:extLst>
                <a:ext uri="{FF2B5EF4-FFF2-40B4-BE49-F238E27FC236}">
                  <a16:creationId xmlns:a16="http://schemas.microsoft.com/office/drawing/2014/main" id="{2F0665F2-F529-4BB0-A446-27BF43EDC2C5}"/>
                </a:ext>
              </a:extLst>
            </p:cNvPr>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grpFill/>
            <a:ln>
              <a:solidFill>
                <a:srgbClr val="E898A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29538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4" name="Google Shape;474;p27"/>
          <p:cNvSpPr txBox="1">
            <a:spLocks noGrp="1"/>
          </p:cNvSpPr>
          <p:nvPr>
            <p:ph type="ctrTitle"/>
          </p:nvPr>
        </p:nvSpPr>
        <p:spPr>
          <a:xfrm>
            <a:off x="507577" y="354921"/>
            <a:ext cx="384445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E898AC"/>
                </a:solidFill>
              </a:rPr>
              <a:t>INTELLIGENT KEY</a:t>
            </a:r>
            <a:endParaRPr sz="2400" dirty="0">
              <a:solidFill>
                <a:srgbClr val="E898AC"/>
              </a:solidFill>
            </a:endParaRPr>
          </a:p>
        </p:txBody>
      </p:sp>
      <p:sp>
        <p:nvSpPr>
          <p:cNvPr id="475" name="Google Shape;475;p27"/>
          <p:cNvSpPr txBox="1">
            <a:spLocks noGrp="1"/>
          </p:cNvSpPr>
          <p:nvPr>
            <p:ph type="subTitle" idx="2"/>
          </p:nvPr>
        </p:nvSpPr>
        <p:spPr>
          <a:xfrm>
            <a:off x="507577" y="924233"/>
            <a:ext cx="3892876" cy="572400"/>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Clr>
                <a:srgbClr val="E898AC"/>
              </a:buClr>
              <a:buFont typeface="Wingdings" panose="05000000000000000000" pitchFamily="2" charset="2"/>
              <a:buChar char="q"/>
            </a:pPr>
            <a:r>
              <a:rPr lang="en-US" dirty="0"/>
              <a:t>It is a primary Key which is intelligent. Such keys contain some meaningful information about the record</a:t>
            </a: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73;p27">
            <a:extLst>
              <a:ext uri="{FF2B5EF4-FFF2-40B4-BE49-F238E27FC236}">
                <a16:creationId xmlns:a16="http://schemas.microsoft.com/office/drawing/2014/main" id="{982F33F4-649D-454C-AB9D-D484B953655D}"/>
              </a:ext>
            </a:extLst>
          </p:cNvPr>
          <p:cNvSpPr txBox="1">
            <a:spLocks/>
          </p:cNvSpPr>
          <p:nvPr/>
        </p:nvSpPr>
        <p:spPr>
          <a:xfrm>
            <a:off x="722159" y="1777045"/>
            <a:ext cx="1386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1600" dirty="0"/>
              <a:t>Example</a:t>
            </a:r>
          </a:p>
        </p:txBody>
      </p:sp>
      <p:sp>
        <p:nvSpPr>
          <p:cNvPr id="50" name="Google Shape;477;p27">
            <a:extLst>
              <a:ext uri="{FF2B5EF4-FFF2-40B4-BE49-F238E27FC236}">
                <a16:creationId xmlns:a16="http://schemas.microsoft.com/office/drawing/2014/main" id="{3CF13F75-EF01-4867-BB73-20C2A590B66C}"/>
              </a:ext>
            </a:extLst>
          </p:cNvPr>
          <p:cNvSpPr txBox="1">
            <a:spLocks/>
          </p:cNvSpPr>
          <p:nvPr/>
        </p:nvSpPr>
        <p:spPr>
          <a:xfrm>
            <a:off x="722159" y="2338693"/>
            <a:ext cx="5248335"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buClr>
                <a:srgbClr val="E898AC"/>
              </a:buClr>
            </a:pPr>
            <a:r>
              <a:rPr lang="en-US" dirty="0">
                <a:solidFill>
                  <a:schemeClr val="bg1"/>
                </a:solidFill>
              </a:rPr>
              <a:t>Invoice Number like 20010816CO1743C</a:t>
            </a:r>
          </a:p>
        </p:txBody>
      </p:sp>
      <p:sp>
        <p:nvSpPr>
          <p:cNvPr id="35" name="Google Shape;472;p27">
            <a:extLst>
              <a:ext uri="{FF2B5EF4-FFF2-40B4-BE49-F238E27FC236}">
                <a16:creationId xmlns:a16="http://schemas.microsoft.com/office/drawing/2014/main" id="{3F6F83A3-65D4-4EC6-98CF-BBF90F05236D}"/>
              </a:ext>
            </a:extLst>
          </p:cNvPr>
          <p:cNvSpPr txBox="1">
            <a:spLocks/>
          </p:cNvSpPr>
          <p:nvPr/>
        </p:nvSpPr>
        <p:spPr>
          <a:xfrm>
            <a:off x="1896960" y="4053329"/>
            <a:ext cx="2394791" cy="6005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buClr>
                <a:srgbClr val="00CFCC"/>
              </a:buClr>
            </a:pPr>
            <a:r>
              <a:rPr lang="en-US" dirty="0"/>
              <a:t>Date (YYYYMMDD)</a:t>
            </a:r>
          </a:p>
        </p:txBody>
      </p:sp>
      <p:cxnSp>
        <p:nvCxnSpPr>
          <p:cNvPr id="3" name="Straight Arrow Connector 2">
            <a:extLst>
              <a:ext uri="{FF2B5EF4-FFF2-40B4-BE49-F238E27FC236}">
                <a16:creationId xmlns:a16="http://schemas.microsoft.com/office/drawing/2014/main" id="{885DE0D1-5231-45FB-8D2F-4F814880B2B0}"/>
              </a:ext>
            </a:extLst>
          </p:cNvPr>
          <p:cNvCxnSpPr>
            <a:cxnSpLocks/>
          </p:cNvCxnSpPr>
          <p:nvPr/>
        </p:nvCxnSpPr>
        <p:spPr>
          <a:xfrm>
            <a:off x="2835408" y="2752274"/>
            <a:ext cx="0" cy="121268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ABE5F5C1-A97E-4DF5-8B7A-B37FC04D1070}"/>
              </a:ext>
            </a:extLst>
          </p:cNvPr>
          <p:cNvCxnSpPr>
            <a:cxnSpLocks/>
          </p:cNvCxnSpPr>
          <p:nvPr/>
        </p:nvCxnSpPr>
        <p:spPr>
          <a:xfrm flipH="1">
            <a:off x="3393084" y="2812356"/>
            <a:ext cx="420" cy="91143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4" name="Google Shape;472;p27">
            <a:extLst>
              <a:ext uri="{FF2B5EF4-FFF2-40B4-BE49-F238E27FC236}">
                <a16:creationId xmlns:a16="http://schemas.microsoft.com/office/drawing/2014/main" id="{846793F5-DBA2-45B3-BAF3-016480E703BA}"/>
              </a:ext>
            </a:extLst>
          </p:cNvPr>
          <p:cNvSpPr txBox="1">
            <a:spLocks/>
          </p:cNvSpPr>
          <p:nvPr/>
        </p:nvSpPr>
        <p:spPr>
          <a:xfrm>
            <a:off x="3047831" y="3723787"/>
            <a:ext cx="2394791" cy="6005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buClr>
                <a:srgbClr val="00CFCC"/>
              </a:buClr>
            </a:pPr>
            <a:r>
              <a:rPr lang="en-US" dirty="0"/>
              <a:t>Country Code</a:t>
            </a:r>
          </a:p>
        </p:txBody>
      </p:sp>
      <p:sp>
        <p:nvSpPr>
          <p:cNvPr id="7" name="Right Brace 6">
            <a:extLst>
              <a:ext uri="{FF2B5EF4-FFF2-40B4-BE49-F238E27FC236}">
                <a16:creationId xmlns:a16="http://schemas.microsoft.com/office/drawing/2014/main" id="{14F56BC1-90BA-4EC4-97FA-1526BF4498F0}"/>
              </a:ext>
            </a:extLst>
          </p:cNvPr>
          <p:cNvSpPr/>
          <p:nvPr/>
        </p:nvSpPr>
        <p:spPr>
          <a:xfrm rot="5400000">
            <a:off x="2691328" y="2322795"/>
            <a:ext cx="289808" cy="828225"/>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 name="Right Brace 25">
            <a:extLst>
              <a:ext uri="{FF2B5EF4-FFF2-40B4-BE49-F238E27FC236}">
                <a16:creationId xmlns:a16="http://schemas.microsoft.com/office/drawing/2014/main" id="{E07C0428-5D75-4E88-8234-4F245C2F868D}"/>
              </a:ext>
            </a:extLst>
          </p:cNvPr>
          <p:cNvSpPr/>
          <p:nvPr/>
        </p:nvSpPr>
        <p:spPr>
          <a:xfrm rot="5400000">
            <a:off x="3267111" y="2656913"/>
            <a:ext cx="256617" cy="193185"/>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B59EA78C-E17E-4FF7-93E0-96E4CC67A277}"/>
              </a:ext>
            </a:extLst>
          </p:cNvPr>
          <p:cNvCxnSpPr>
            <a:cxnSpLocks/>
          </p:cNvCxnSpPr>
          <p:nvPr/>
        </p:nvCxnSpPr>
        <p:spPr>
          <a:xfrm flipH="1">
            <a:off x="4001285" y="2874607"/>
            <a:ext cx="420" cy="12485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678DC5C8-E8F9-4BB4-B706-D236110200F8}"/>
              </a:ext>
            </a:extLst>
          </p:cNvPr>
          <p:cNvCxnSpPr>
            <a:cxnSpLocks/>
          </p:cNvCxnSpPr>
          <p:nvPr/>
        </p:nvCxnSpPr>
        <p:spPr>
          <a:xfrm>
            <a:off x="3721799" y="2802639"/>
            <a:ext cx="0" cy="64752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6" name="Right Brace 35">
            <a:extLst>
              <a:ext uri="{FF2B5EF4-FFF2-40B4-BE49-F238E27FC236}">
                <a16:creationId xmlns:a16="http://schemas.microsoft.com/office/drawing/2014/main" id="{6196B786-2E67-40F3-80A1-92452C69292E}"/>
              </a:ext>
            </a:extLst>
          </p:cNvPr>
          <p:cNvSpPr/>
          <p:nvPr/>
        </p:nvSpPr>
        <p:spPr>
          <a:xfrm rot="5400000">
            <a:off x="3589392" y="2580389"/>
            <a:ext cx="266335" cy="336513"/>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7" name="Google Shape;472;p27">
            <a:extLst>
              <a:ext uri="{FF2B5EF4-FFF2-40B4-BE49-F238E27FC236}">
                <a16:creationId xmlns:a16="http://schemas.microsoft.com/office/drawing/2014/main" id="{B0C68B70-7551-4523-951C-9396DB4E0781}"/>
              </a:ext>
            </a:extLst>
          </p:cNvPr>
          <p:cNvSpPr txBox="1">
            <a:spLocks/>
          </p:cNvSpPr>
          <p:nvPr/>
        </p:nvSpPr>
        <p:spPr>
          <a:xfrm>
            <a:off x="3393084" y="3371739"/>
            <a:ext cx="2394791" cy="6005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buClr>
                <a:srgbClr val="00CFCC"/>
              </a:buClr>
            </a:pPr>
            <a:r>
              <a:rPr lang="en-US" dirty="0"/>
              <a:t>Customer Number</a:t>
            </a:r>
          </a:p>
        </p:txBody>
      </p:sp>
      <p:sp>
        <p:nvSpPr>
          <p:cNvPr id="38" name="Right Brace 37">
            <a:extLst>
              <a:ext uri="{FF2B5EF4-FFF2-40B4-BE49-F238E27FC236}">
                <a16:creationId xmlns:a16="http://schemas.microsoft.com/office/drawing/2014/main" id="{461B298D-CE4A-4938-A730-1DF30A5A7AB7}"/>
              </a:ext>
            </a:extLst>
          </p:cNvPr>
          <p:cNvSpPr/>
          <p:nvPr/>
        </p:nvSpPr>
        <p:spPr>
          <a:xfrm rot="5400000">
            <a:off x="3871686" y="2695186"/>
            <a:ext cx="266334" cy="106920"/>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9" name="Google Shape;472;p27">
            <a:extLst>
              <a:ext uri="{FF2B5EF4-FFF2-40B4-BE49-F238E27FC236}">
                <a16:creationId xmlns:a16="http://schemas.microsoft.com/office/drawing/2014/main" id="{BD179A73-0113-43D2-880B-F818B16BB61D}"/>
              </a:ext>
            </a:extLst>
          </p:cNvPr>
          <p:cNvSpPr txBox="1">
            <a:spLocks/>
          </p:cNvSpPr>
          <p:nvPr/>
        </p:nvSpPr>
        <p:spPr>
          <a:xfrm>
            <a:off x="3738757" y="2947241"/>
            <a:ext cx="2394791" cy="6005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buClr>
                <a:srgbClr val="00CFCC"/>
              </a:buClr>
            </a:pPr>
            <a:r>
              <a:rPr lang="en-US" dirty="0"/>
              <a:t>Credit Card payment mode</a:t>
            </a:r>
          </a:p>
        </p:txBody>
      </p:sp>
    </p:spTree>
    <p:extLst>
      <p:ext uri="{BB962C8B-B14F-4D97-AF65-F5344CB8AC3E}">
        <p14:creationId xmlns:p14="http://schemas.microsoft.com/office/powerpoint/2010/main" val="3980017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3" name="Google Shape;473;p27"/>
          <p:cNvSpPr txBox="1">
            <a:spLocks noGrp="1"/>
          </p:cNvSpPr>
          <p:nvPr>
            <p:ph type="ctrTitle" idx="4"/>
          </p:nvPr>
        </p:nvSpPr>
        <p:spPr>
          <a:xfrm>
            <a:off x="4754750" y="397232"/>
            <a:ext cx="235002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FF9973"/>
                </a:solidFill>
              </a:rPr>
              <a:t>NATURAL KEY</a:t>
            </a:r>
            <a:endParaRPr sz="2400" dirty="0">
              <a:solidFill>
                <a:srgbClr val="FF9973"/>
              </a:solidFill>
            </a:endParaRPr>
          </a:p>
        </p:txBody>
      </p:sp>
      <p:sp>
        <p:nvSpPr>
          <p:cNvPr id="474" name="Google Shape;474;p27"/>
          <p:cNvSpPr txBox="1">
            <a:spLocks noGrp="1"/>
          </p:cNvSpPr>
          <p:nvPr>
            <p:ph type="ctrTitle"/>
          </p:nvPr>
        </p:nvSpPr>
        <p:spPr>
          <a:xfrm>
            <a:off x="507577" y="346433"/>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00CFCC"/>
                </a:solidFill>
              </a:rPr>
              <a:t>SURROGATE KEY</a:t>
            </a:r>
            <a:endParaRPr sz="2400" dirty="0">
              <a:solidFill>
                <a:srgbClr val="00CFCC"/>
              </a:solidFill>
            </a:endParaRPr>
          </a:p>
        </p:txBody>
      </p:sp>
      <p:sp>
        <p:nvSpPr>
          <p:cNvPr id="475" name="Google Shape;475;p27"/>
          <p:cNvSpPr txBox="1">
            <a:spLocks noGrp="1"/>
          </p:cNvSpPr>
          <p:nvPr>
            <p:ph type="subTitle" idx="2"/>
          </p:nvPr>
        </p:nvSpPr>
        <p:spPr>
          <a:xfrm>
            <a:off x="507577" y="924233"/>
            <a:ext cx="3447669" cy="572400"/>
          </a:xfrm>
          <a:prstGeom prst="rect">
            <a:avLst/>
          </a:prstGeom>
        </p:spPr>
        <p:txBody>
          <a:bodyPr spcFirstLastPara="1" wrap="square" lIns="91425" tIns="91425" rIns="91425" bIns="91425" anchor="t" anchorCtr="0">
            <a:noAutofit/>
          </a:bodyPr>
          <a:lstStyle/>
          <a:p>
            <a:pPr marL="0" indent="0" algn="just"/>
            <a:r>
              <a:rPr lang="en-US" dirty="0"/>
              <a:t>Surrogate means substitute. Surrogate key is an attribute that is invented or made up for the sole purpose of being used as the primary key.</a:t>
            </a:r>
          </a:p>
          <a:p>
            <a:pPr marL="0" lvl="0" indent="0" algn="just" rtl="0">
              <a:spcBef>
                <a:spcPts val="0"/>
              </a:spcBef>
              <a:spcAft>
                <a:spcPts val="0"/>
              </a:spcAft>
              <a:buNone/>
            </a:pPr>
            <a:endParaRPr dirty="0"/>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475;p27">
            <a:extLst>
              <a:ext uri="{FF2B5EF4-FFF2-40B4-BE49-F238E27FC236}">
                <a16:creationId xmlns:a16="http://schemas.microsoft.com/office/drawing/2014/main" id="{8C0762FA-A715-4495-A8EF-31BF011F85B2}"/>
              </a:ext>
            </a:extLst>
          </p:cNvPr>
          <p:cNvSpPr txBox="1">
            <a:spLocks/>
          </p:cNvSpPr>
          <p:nvPr/>
        </p:nvSpPr>
        <p:spPr>
          <a:xfrm>
            <a:off x="4754750" y="875168"/>
            <a:ext cx="2973791"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r>
              <a:rPr lang="en-US" dirty="0"/>
              <a:t>Meaningful values that identify records and exists in real world or business. </a:t>
            </a:r>
          </a:p>
        </p:txBody>
      </p:sp>
      <p:sp>
        <p:nvSpPr>
          <p:cNvPr id="49" name="Google Shape;473;p27">
            <a:extLst>
              <a:ext uri="{FF2B5EF4-FFF2-40B4-BE49-F238E27FC236}">
                <a16:creationId xmlns:a16="http://schemas.microsoft.com/office/drawing/2014/main" id="{982F33F4-649D-454C-AB9D-D484B953655D}"/>
              </a:ext>
            </a:extLst>
          </p:cNvPr>
          <p:cNvSpPr txBox="1">
            <a:spLocks/>
          </p:cNvSpPr>
          <p:nvPr/>
        </p:nvSpPr>
        <p:spPr>
          <a:xfrm>
            <a:off x="4775904" y="2241798"/>
            <a:ext cx="1386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1600" dirty="0"/>
              <a:t>Example</a:t>
            </a:r>
          </a:p>
        </p:txBody>
      </p:sp>
      <p:sp>
        <p:nvSpPr>
          <p:cNvPr id="57" name="Google Shape;472;p27">
            <a:extLst>
              <a:ext uri="{FF2B5EF4-FFF2-40B4-BE49-F238E27FC236}">
                <a16:creationId xmlns:a16="http://schemas.microsoft.com/office/drawing/2014/main" id="{CB9FC3D3-9531-42D1-A445-21161046BC59}"/>
              </a:ext>
            </a:extLst>
          </p:cNvPr>
          <p:cNvSpPr txBox="1">
            <a:spLocks/>
          </p:cNvSpPr>
          <p:nvPr/>
        </p:nvSpPr>
        <p:spPr>
          <a:xfrm>
            <a:off x="4754750" y="2734169"/>
            <a:ext cx="2789118"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r>
              <a:rPr lang="en-US" dirty="0"/>
              <a:t>Country Codes or Country Name is an example of Natural key which exists in tables</a:t>
            </a:r>
          </a:p>
        </p:txBody>
      </p:sp>
      <p:sp>
        <p:nvSpPr>
          <p:cNvPr id="43" name="Google Shape;473;p27">
            <a:extLst>
              <a:ext uri="{FF2B5EF4-FFF2-40B4-BE49-F238E27FC236}">
                <a16:creationId xmlns:a16="http://schemas.microsoft.com/office/drawing/2014/main" id="{0C7198AA-3D88-45B6-ABCB-B8819A10B3A0}"/>
              </a:ext>
            </a:extLst>
          </p:cNvPr>
          <p:cNvSpPr txBox="1">
            <a:spLocks/>
          </p:cNvSpPr>
          <p:nvPr/>
        </p:nvSpPr>
        <p:spPr>
          <a:xfrm>
            <a:off x="555711" y="2220755"/>
            <a:ext cx="1386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1600" dirty="0"/>
              <a:t>Example</a:t>
            </a:r>
          </a:p>
        </p:txBody>
      </p:sp>
      <p:sp>
        <p:nvSpPr>
          <p:cNvPr id="44" name="Google Shape;477;p27">
            <a:extLst>
              <a:ext uri="{FF2B5EF4-FFF2-40B4-BE49-F238E27FC236}">
                <a16:creationId xmlns:a16="http://schemas.microsoft.com/office/drawing/2014/main" id="{69D05AB5-C93D-466C-A49E-A630A6DAB8F7}"/>
              </a:ext>
            </a:extLst>
          </p:cNvPr>
          <p:cNvSpPr txBox="1">
            <a:spLocks/>
          </p:cNvSpPr>
          <p:nvPr/>
        </p:nvSpPr>
        <p:spPr>
          <a:xfrm>
            <a:off x="507577" y="2774072"/>
            <a:ext cx="3447669"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Creating </a:t>
            </a:r>
            <a:r>
              <a:rPr lang="en-US" dirty="0" err="1"/>
              <a:t>Address_ID</a:t>
            </a:r>
            <a:r>
              <a:rPr lang="en-US" dirty="0"/>
              <a:t> for all the addresses in a table</a:t>
            </a:r>
          </a:p>
        </p:txBody>
      </p:sp>
    </p:spTree>
    <p:extLst>
      <p:ext uri="{BB962C8B-B14F-4D97-AF65-F5344CB8AC3E}">
        <p14:creationId xmlns:p14="http://schemas.microsoft.com/office/powerpoint/2010/main" val="2838908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WAYS TO IMPLEMENT KEYS</a:t>
            </a:r>
            <a:endParaRPr dirty="0"/>
          </a:p>
        </p:txBody>
      </p:sp>
      <p:sp>
        <p:nvSpPr>
          <p:cNvPr id="572" name="Google Shape;572;p29"/>
          <p:cNvSpPr txBox="1">
            <a:spLocks noGrp="1"/>
          </p:cNvSpPr>
          <p:nvPr>
            <p:ph type="ctrTitle"/>
          </p:nvPr>
        </p:nvSpPr>
        <p:spPr>
          <a:xfrm>
            <a:off x="931233" y="1196026"/>
            <a:ext cx="1219299" cy="48806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CREATE</a:t>
            </a:r>
            <a:endParaRPr dirty="0"/>
          </a:p>
        </p:txBody>
      </p:sp>
      <p:sp>
        <p:nvSpPr>
          <p:cNvPr id="573" name="Google Shape;573;p29"/>
          <p:cNvSpPr txBox="1">
            <a:spLocks noGrp="1"/>
          </p:cNvSpPr>
          <p:nvPr>
            <p:ph type="subTitle" idx="1"/>
          </p:nvPr>
        </p:nvSpPr>
        <p:spPr>
          <a:xfrm>
            <a:off x="931246" y="1574022"/>
            <a:ext cx="3640754" cy="1112400"/>
          </a:xfrm>
          <a:prstGeom prst="rect">
            <a:avLst/>
          </a:prstGeom>
        </p:spPr>
        <p:txBody>
          <a:bodyPr spcFirstLastPara="1" wrap="square" lIns="91425" tIns="91425" rIns="91425" bIns="91425" anchor="t" anchorCtr="0">
            <a:noAutofit/>
          </a:bodyPr>
          <a:lstStyle/>
          <a:p>
            <a:pPr marL="0" indent="0"/>
            <a:r>
              <a:rPr lang="en-US" b="0" i="0" dirty="0">
                <a:solidFill>
                  <a:schemeClr val="bg1"/>
                </a:solidFill>
                <a:effectLst/>
                <a:latin typeface="Consolas" panose="020B0609020204030204" pitchFamily="49" charset="0"/>
              </a:rPr>
              <a:t>CREATE TABLE &lt;</a:t>
            </a:r>
            <a:r>
              <a:rPr lang="en-US" i="1" dirty="0" err="1">
                <a:solidFill>
                  <a:schemeClr val="bg1"/>
                </a:solidFill>
                <a:effectLst/>
                <a:latin typeface="Consolas" panose="020B0609020204030204" pitchFamily="49" charset="0"/>
              </a:rPr>
              <a:t>table_name</a:t>
            </a:r>
            <a:r>
              <a:rPr lang="en-US" i="1" dirty="0">
                <a:solidFill>
                  <a:schemeClr val="bg1"/>
                </a:solidFill>
                <a:effectLst/>
                <a:latin typeface="Consolas" panose="020B0609020204030204" pitchFamily="49" charset="0"/>
              </a:rPr>
              <a:t>&gt; </a:t>
            </a:r>
            <a:r>
              <a:rPr lang="en-US" b="0" i="0" dirty="0">
                <a:solidFill>
                  <a:schemeClr val="bg1"/>
                </a:solidFill>
                <a:effectLst/>
                <a:latin typeface="Consolas" panose="020B0609020204030204" pitchFamily="49" charset="0"/>
              </a:rPr>
              <a:t>(</a:t>
            </a:r>
            <a:br>
              <a:rPr lang="en-US" dirty="0">
                <a:solidFill>
                  <a:schemeClr val="bg1"/>
                </a:solidFill>
              </a:rPr>
            </a:br>
            <a:r>
              <a:rPr lang="en-US" b="0" i="1" dirty="0">
                <a:solidFill>
                  <a:schemeClr val="bg1"/>
                </a:solidFill>
                <a:effectLst/>
                <a:latin typeface="Consolas" panose="020B0609020204030204" pitchFamily="49" charset="0"/>
              </a:rPr>
              <a:t>    column1 datatype</a:t>
            </a:r>
            <a:r>
              <a:rPr lang="en-US" b="0" i="0" dirty="0">
                <a:solidFill>
                  <a:schemeClr val="bg1"/>
                </a:solidFill>
                <a:effectLst/>
                <a:latin typeface="Consolas" panose="020B0609020204030204" pitchFamily="49" charset="0"/>
              </a:rPr>
              <a:t> </a:t>
            </a:r>
            <a:r>
              <a:rPr lang="en-US" b="0" i="1" dirty="0">
                <a:solidFill>
                  <a:schemeClr val="bg1"/>
                </a:solidFill>
                <a:effectLst/>
                <a:latin typeface="Consolas" panose="020B0609020204030204" pitchFamily="49" charset="0"/>
              </a:rPr>
              <a:t>constraint</a:t>
            </a:r>
            <a:r>
              <a:rPr lang="en-US" b="0" i="0" dirty="0">
                <a:solidFill>
                  <a:schemeClr val="bg1"/>
                </a:solidFill>
                <a:effectLst/>
                <a:latin typeface="Consolas" panose="020B0609020204030204" pitchFamily="49" charset="0"/>
              </a:rPr>
              <a:t>,</a:t>
            </a:r>
            <a:br>
              <a:rPr lang="en-US" dirty="0">
                <a:solidFill>
                  <a:schemeClr val="bg1"/>
                </a:solidFill>
              </a:rPr>
            </a:br>
            <a:r>
              <a:rPr lang="en-US" b="0" i="1" dirty="0">
                <a:solidFill>
                  <a:schemeClr val="bg1"/>
                </a:solidFill>
                <a:effectLst/>
                <a:latin typeface="Consolas" panose="020B0609020204030204" pitchFamily="49" charset="0"/>
              </a:rPr>
              <a:t>    column2 datatype</a:t>
            </a:r>
            <a:r>
              <a:rPr lang="en-US" b="0" i="0" dirty="0">
                <a:solidFill>
                  <a:schemeClr val="bg1"/>
                </a:solidFill>
                <a:effectLst/>
                <a:latin typeface="Consolas" panose="020B0609020204030204" pitchFamily="49" charset="0"/>
              </a:rPr>
              <a:t> </a:t>
            </a:r>
            <a:r>
              <a:rPr lang="en-US" b="0" i="1" dirty="0">
                <a:solidFill>
                  <a:schemeClr val="bg1"/>
                </a:solidFill>
                <a:effectLst/>
                <a:latin typeface="Consolas" panose="020B0609020204030204" pitchFamily="49" charset="0"/>
              </a:rPr>
              <a:t>constraint</a:t>
            </a:r>
            <a:r>
              <a:rPr lang="en-US" b="0" i="0" dirty="0">
                <a:solidFill>
                  <a:schemeClr val="bg1"/>
                </a:solidFill>
                <a:effectLst/>
                <a:latin typeface="Consolas" panose="020B0609020204030204" pitchFamily="49" charset="0"/>
              </a:rPr>
              <a:t>,</a:t>
            </a:r>
            <a:br>
              <a:rPr lang="en-US" dirty="0">
                <a:solidFill>
                  <a:schemeClr val="bg1"/>
                </a:solidFill>
              </a:rPr>
            </a:br>
            <a:r>
              <a:rPr lang="en-US" b="0" i="1" dirty="0">
                <a:solidFill>
                  <a:schemeClr val="bg1"/>
                </a:solidFill>
                <a:effectLst/>
                <a:latin typeface="Consolas" panose="020B0609020204030204" pitchFamily="49" charset="0"/>
              </a:rPr>
              <a:t>    column3 datatype</a:t>
            </a:r>
            <a:r>
              <a:rPr lang="en-US" b="0" i="0" dirty="0">
                <a:solidFill>
                  <a:schemeClr val="bg1"/>
                </a:solidFill>
                <a:effectLst/>
                <a:latin typeface="Consolas" panose="020B0609020204030204" pitchFamily="49" charset="0"/>
              </a:rPr>
              <a:t> </a:t>
            </a:r>
            <a:r>
              <a:rPr lang="en-US" b="0" i="1" dirty="0">
                <a:solidFill>
                  <a:schemeClr val="bg1"/>
                </a:solidFill>
                <a:effectLst/>
                <a:latin typeface="Consolas" panose="020B0609020204030204" pitchFamily="49" charset="0"/>
              </a:rPr>
              <a:t>constraint</a:t>
            </a:r>
            <a:r>
              <a:rPr lang="en-US" b="0" i="0" dirty="0">
                <a:solidFill>
                  <a:schemeClr val="bg1"/>
                </a:solidFill>
                <a:effectLst/>
                <a:latin typeface="Consolas" panose="020B0609020204030204" pitchFamily="49" charset="0"/>
              </a:rPr>
              <a:t>,</a:t>
            </a:r>
            <a:br>
              <a:rPr lang="en-US" dirty="0">
                <a:solidFill>
                  <a:schemeClr val="bg1"/>
                </a:solidFill>
              </a:rPr>
            </a:br>
            <a:r>
              <a:rPr lang="en-US" b="0" i="0" dirty="0">
                <a:solidFill>
                  <a:schemeClr val="bg1"/>
                </a:solidFill>
                <a:effectLst/>
                <a:latin typeface="Consolas" panose="020B0609020204030204" pitchFamily="49" charset="0"/>
              </a:rPr>
              <a:t>    ....</a:t>
            </a:r>
            <a:br>
              <a:rPr lang="en-US" dirty="0">
                <a:solidFill>
                  <a:schemeClr val="bg1"/>
                </a:solidFill>
              </a:rPr>
            </a:br>
            <a:r>
              <a:rPr lang="en-US" b="0" i="0" dirty="0">
                <a:solidFill>
                  <a:schemeClr val="bg1"/>
                </a:solidFill>
                <a:effectLst/>
                <a:latin typeface="Consolas" panose="020B0609020204030204" pitchFamily="49" charset="0"/>
              </a:rPr>
              <a:t>);</a:t>
            </a:r>
            <a:endParaRPr lang="en-US" dirty="0">
              <a:solidFill>
                <a:schemeClr val="bg1"/>
              </a:solidFill>
            </a:endParaRPr>
          </a:p>
          <a:p>
            <a:pPr marL="0" lvl="0" indent="0" algn="l" rtl="0">
              <a:spcBef>
                <a:spcPts val="0"/>
              </a:spcBef>
              <a:spcAft>
                <a:spcPts val="0"/>
              </a:spcAft>
              <a:buNone/>
            </a:pPr>
            <a:endParaRPr dirty="0"/>
          </a:p>
        </p:txBody>
      </p:sp>
      <p:sp>
        <p:nvSpPr>
          <p:cNvPr id="574" name="Google Shape;574;p29"/>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ALTER</a:t>
            </a:r>
            <a:endParaRPr dirty="0"/>
          </a:p>
        </p:txBody>
      </p:sp>
      <p:sp>
        <p:nvSpPr>
          <p:cNvPr id="575" name="Google Shape;575;p29"/>
          <p:cNvSpPr txBox="1">
            <a:spLocks noGrp="1"/>
          </p:cNvSpPr>
          <p:nvPr>
            <p:ph type="subTitle" idx="3"/>
          </p:nvPr>
        </p:nvSpPr>
        <p:spPr>
          <a:xfrm>
            <a:off x="4708334" y="1684093"/>
            <a:ext cx="3639312"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0" i="0" dirty="0">
                <a:solidFill>
                  <a:schemeClr val="bg1"/>
                </a:solidFill>
                <a:effectLst/>
                <a:latin typeface="Consolas" panose="020B0609020204030204" pitchFamily="49" charset="0"/>
              </a:rPr>
              <a:t>ALTER TABLE &lt;</a:t>
            </a:r>
            <a:r>
              <a:rPr lang="en-US" b="0" i="1" dirty="0" err="1">
                <a:solidFill>
                  <a:schemeClr val="bg1"/>
                </a:solidFill>
                <a:effectLst/>
                <a:latin typeface="Consolas" panose="020B0609020204030204" pitchFamily="49" charset="0"/>
              </a:rPr>
              <a:t>table_name</a:t>
            </a:r>
            <a:r>
              <a:rPr lang="en-US" b="0" i="1" dirty="0">
                <a:solidFill>
                  <a:schemeClr val="bg1"/>
                </a:solidFill>
                <a:effectLst/>
                <a:latin typeface="Consolas" panose="020B0609020204030204" pitchFamily="49" charset="0"/>
              </a:rPr>
              <a:t>&gt; </a:t>
            </a:r>
            <a:r>
              <a:rPr lang="en-US" b="0" i="0" dirty="0">
                <a:solidFill>
                  <a:schemeClr val="bg1"/>
                </a:solidFill>
                <a:effectLst/>
                <a:latin typeface="Consolas" panose="020B0609020204030204" pitchFamily="49" charset="0"/>
              </a:rPr>
              <a:t>(</a:t>
            </a:r>
            <a:br>
              <a:rPr lang="en-US" dirty="0">
                <a:solidFill>
                  <a:schemeClr val="bg1"/>
                </a:solidFill>
              </a:rPr>
            </a:br>
            <a:r>
              <a:rPr lang="en-US" b="0" i="1" dirty="0">
                <a:solidFill>
                  <a:schemeClr val="bg1"/>
                </a:solidFill>
                <a:effectLst/>
                <a:latin typeface="Consolas" panose="020B0609020204030204" pitchFamily="49" charset="0"/>
              </a:rPr>
              <a:t>    ADD constraint (column)) ;</a:t>
            </a:r>
          </a:p>
          <a:p>
            <a:pPr marL="0" indent="0"/>
            <a:endParaRPr lang="en-US" b="0" i="0" dirty="0">
              <a:solidFill>
                <a:schemeClr val="bg1"/>
              </a:solidFill>
              <a:effectLst/>
              <a:latin typeface="Consolas" panose="020B0609020204030204" pitchFamily="49" charset="0"/>
            </a:endParaRPr>
          </a:p>
          <a:p>
            <a:pPr marL="0" indent="0"/>
            <a:r>
              <a:rPr lang="en-US" b="0" i="0" dirty="0">
                <a:solidFill>
                  <a:schemeClr val="bg1"/>
                </a:solidFill>
                <a:effectLst/>
                <a:latin typeface="Consolas" panose="020B0609020204030204" pitchFamily="49" charset="0"/>
              </a:rPr>
              <a:t>ALTER TABLE &lt;</a:t>
            </a:r>
            <a:r>
              <a:rPr lang="en-US" b="0" i="1" dirty="0" err="1">
                <a:solidFill>
                  <a:schemeClr val="bg1"/>
                </a:solidFill>
                <a:effectLst/>
                <a:latin typeface="Consolas" panose="020B0609020204030204" pitchFamily="49" charset="0"/>
              </a:rPr>
              <a:t>table_name</a:t>
            </a:r>
            <a:r>
              <a:rPr lang="en-US" b="0" i="1" dirty="0">
                <a:solidFill>
                  <a:schemeClr val="bg1"/>
                </a:solidFill>
                <a:effectLst/>
                <a:latin typeface="Consolas" panose="020B0609020204030204" pitchFamily="49" charset="0"/>
              </a:rPr>
              <a:t>&gt; </a:t>
            </a:r>
            <a:r>
              <a:rPr lang="en-US" b="0" i="0" dirty="0">
                <a:solidFill>
                  <a:schemeClr val="bg1"/>
                </a:solidFill>
                <a:effectLst/>
                <a:latin typeface="Consolas" panose="020B0609020204030204" pitchFamily="49" charset="0"/>
              </a:rPr>
              <a:t>(</a:t>
            </a:r>
            <a:br>
              <a:rPr lang="en-US" dirty="0">
                <a:solidFill>
                  <a:schemeClr val="bg1"/>
                </a:solidFill>
              </a:rPr>
            </a:br>
            <a:r>
              <a:rPr lang="en-US" b="0" i="1" dirty="0">
                <a:solidFill>
                  <a:schemeClr val="bg1"/>
                </a:solidFill>
                <a:effectLst/>
                <a:latin typeface="Consolas" panose="020B0609020204030204" pitchFamily="49" charset="0"/>
              </a:rPr>
              <a:t>    DROP (column))           ;</a:t>
            </a:r>
          </a:p>
          <a:p>
            <a:pPr marL="0" lvl="0" indent="0" algn="r" rtl="0">
              <a:spcBef>
                <a:spcPts val="0"/>
              </a:spcBef>
              <a:spcAft>
                <a:spcPts val="0"/>
              </a:spcAft>
              <a:buNone/>
            </a:pPr>
            <a:endParaRPr lang="en-US" b="0" i="1" dirty="0">
              <a:solidFill>
                <a:schemeClr val="bg1"/>
              </a:solidFill>
              <a:effectLst/>
              <a:latin typeface="Consolas" panose="020B0609020204030204" pitchFamily="49" charset="0"/>
            </a:endParaRPr>
          </a:p>
        </p:txBody>
      </p:sp>
      <p:grpSp>
        <p:nvGrpSpPr>
          <p:cNvPr id="576" name="Google Shape;576;p29"/>
          <p:cNvGrpSpPr/>
          <p:nvPr/>
        </p:nvGrpSpPr>
        <p:grpSpPr>
          <a:xfrm>
            <a:off x="2466797" y="2837754"/>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cxnSpLocks/>
            <a:stCxn id="572" idx="1"/>
          </p:cNvCxnSpPr>
          <p:nvPr/>
        </p:nvCxnSpPr>
        <p:spPr>
          <a:xfrm rot="10800000" flipH="1" flipV="1">
            <a:off x="931232" y="1440060"/>
            <a:ext cx="2543699" cy="2246866"/>
          </a:xfrm>
          <a:prstGeom prst="bentConnector3">
            <a:avLst>
              <a:gd name="adj1" fmla="val -8987"/>
            </a:avLst>
          </a:prstGeom>
          <a:noFill/>
          <a:ln w="9525" cap="flat" cmpd="sng">
            <a:solidFill>
              <a:schemeClr val="accent2"/>
            </a:solidFill>
            <a:prstDash val="solid"/>
            <a:round/>
            <a:headEnd type="none" w="med" len="med"/>
            <a:tailEnd type="none" w="med" len="med"/>
          </a:ln>
        </p:spPr>
      </p:cxnSp>
      <p:cxnSp>
        <p:nvCxnSpPr>
          <p:cNvPr id="593" name="Google Shape;593;p29"/>
          <p:cNvCxnSpPr>
            <a:stCxn id="574"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4041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582912" y="2021907"/>
            <a:ext cx="3941908"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CONSTRAINTS</a:t>
            </a:r>
            <a:endParaRPr dirty="0"/>
          </a:p>
        </p:txBody>
      </p:sp>
      <p:sp>
        <p:nvSpPr>
          <p:cNvPr id="688" name="Google Shape;688;p32"/>
          <p:cNvSpPr txBox="1">
            <a:spLocks noGrp="1"/>
          </p:cNvSpPr>
          <p:nvPr>
            <p:ph type="subTitle" idx="1"/>
          </p:nvPr>
        </p:nvSpPr>
        <p:spPr>
          <a:xfrm>
            <a:off x="2075895" y="2771323"/>
            <a:ext cx="3101400" cy="10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Collection of rules to limit data</a:t>
            </a: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03</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8567494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19B04-9AE8-4798-A092-CDF8C8CC7EB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D8277459-8C51-4153-A5EA-47C1E6CF3450}"/>
              </a:ext>
            </a:extLst>
          </p:cNvPr>
          <p:cNvSpPr>
            <a:spLocks noGrp="1"/>
          </p:cNvSpPr>
          <p:nvPr>
            <p:ph type="subTitle" idx="1"/>
          </p:nvPr>
        </p:nvSpPr>
        <p:spPr/>
        <p:txBody>
          <a:bodyPr/>
          <a:lstStyle/>
          <a:p>
            <a:endParaRPr lang="en-US"/>
          </a:p>
        </p:txBody>
      </p:sp>
      <p:sp>
        <p:nvSpPr>
          <p:cNvPr id="4" name="Title 3">
            <a:extLst>
              <a:ext uri="{FF2B5EF4-FFF2-40B4-BE49-F238E27FC236}">
                <a16:creationId xmlns:a16="http://schemas.microsoft.com/office/drawing/2014/main" id="{A6EB7ACF-EA0E-4E20-A32E-A8960A168778}"/>
              </a:ext>
            </a:extLst>
          </p:cNvPr>
          <p:cNvSpPr>
            <a:spLocks noGrp="1"/>
          </p:cNvSpPr>
          <p:nvPr>
            <p:ph type="title" idx="2"/>
          </p:nvPr>
        </p:nvSpPr>
        <p:spPr/>
        <p:txBody>
          <a:bodyPr/>
          <a:lstStyle/>
          <a:p>
            <a:endParaRPr lang="en-US"/>
          </a:p>
        </p:txBody>
      </p:sp>
      <p:pic>
        <p:nvPicPr>
          <p:cNvPr id="6" name="Picture 5">
            <a:extLst>
              <a:ext uri="{FF2B5EF4-FFF2-40B4-BE49-F238E27FC236}">
                <a16:creationId xmlns:a16="http://schemas.microsoft.com/office/drawing/2014/main" id="{6E55F475-7C14-42BD-9407-6F01633CEF9A}"/>
              </a:ext>
            </a:extLst>
          </p:cNvPr>
          <p:cNvPicPr>
            <a:picLocks noChangeAspect="1"/>
          </p:cNvPicPr>
          <p:nvPr/>
        </p:nvPicPr>
        <p:blipFill>
          <a:blip r:embed="rId2"/>
          <a:stretch>
            <a:fillRect/>
          </a:stretch>
        </p:blipFill>
        <p:spPr>
          <a:xfrm>
            <a:off x="-2550" y="-15368"/>
            <a:ext cx="9144000" cy="5158868"/>
          </a:xfrm>
          <a:prstGeom prst="rect">
            <a:avLst/>
          </a:prstGeom>
        </p:spPr>
      </p:pic>
    </p:spTree>
    <p:extLst>
      <p:ext uri="{BB962C8B-B14F-4D97-AF65-F5344CB8AC3E}">
        <p14:creationId xmlns:p14="http://schemas.microsoft.com/office/powerpoint/2010/main" val="35423116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3" name="Google Shape;473;p27"/>
          <p:cNvSpPr txBox="1">
            <a:spLocks noGrp="1"/>
          </p:cNvSpPr>
          <p:nvPr>
            <p:ph type="ctrTitle" idx="4"/>
          </p:nvPr>
        </p:nvSpPr>
        <p:spPr>
          <a:xfrm>
            <a:off x="4754750" y="397232"/>
            <a:ext cx="235002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FF9973"/>
                </a:solidFill>
              </a:rPr>
              <a:t>UNIQUE</a:t>
            </a:r>
            <a:endParaRPr sz="2400" dirty="0">
              <a:solidFill>
                <a:srgbClr val="FF9973"/>
              </a:solidFill>
            </a:endParaRPr>
          </a:p>
        </p:txBody>
      </p:sp>
      <p:sp>
        <p:nvSpPr>
          <p:cNvPr id="474" name="Google Shape;474;p27"/>
          <p:cNvSpPr txBox="1">
            <a:spLocks noGrp="1"/>
          </p:cNvSpPr>
          <p:nvPr>
            <p:ph type="ctrTitle"/>
          </p:nvPr>
        </p:nvSpPr>
        <p:spPr>
          <a:xfrm>
            <a:off x="507577" y="346433"/>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00CFCC"/>
                </a:solidFill>
              </a:rPr>
              <a:t>PRIMARY KEY</a:t>
            </a:r>
            <a:endParaRPr sz="2400" dirty="0">
              <a:solidFill>
                <a:srgbClr val="00CFCC"/>
              </a:solidFill>
            </a:endParaRPr>
          </a:p>
        </p:txBody>
      </p:sp>
      <p:sp>
        <p:nvSpPr>
          <p:cNvPr id="475" name="Google Shape;475;p27"/>
          <p:cNvSpPr txBox="1">
            <a:spLocks noGrp="1"/>
          </p:cNvSpPr>
          <p:nvPr>
            <p:ph type="subTitle" idx="2"/>
          </p:nvPr>
        </p:nvSpPr>
        <p:spPr>
          <a:xfrm>
            <a:off x="507577" y="924233"/>
            <a:ext cx="3107690" cy="572400"/>
          </a:xfrm>
          <a:prstGeom prst="rect">
            <a:avLst/>
          </a:prstGeom>
        </p:spPr>
        <p:txBody>
          <a:bodyPr spcFirstLastPara="1" wrap="square" lIns="91425" tIns="91425" rIns="91425" bIns="91425" anchor="t" anchorCtr="0">
            <a:noAutofit/>
          </a:bodyPr>
          <a:lstStyle/>
          <a:p>
            <a:pPr marL="285750" marR="0" lvl="0" indent="-285750" algn="just" defTabSz="914400" rtl="0" eaLnBrk="0" fontAlgn="base" latinLnBrk="0" hangingPunct="0">
              <a:lnSpc>
                <a:spcPct val="100000"/>
              </a:lnSpc>
              <a:spcBef>
                <a:spcPct val="0"/>
              </a:spcBef>
              <a:spcAft>
                <a:spcPct val="0"/>
              </a:spcAft>
              <a:buClr>
                <a:srgbClr val="00CFCC"/>
              </a:buClr>
              <a:buSzTx/>
              <a:buFont typeface="Wingdings" panose="05000000000000000000" pitchFamily="2" charset="2"/>
              <a:buChar char="q"/>
              <a:tabLst/>
            </a:pPr>
            <a:r>
              <a:rPr lang="en-US" altLang="en-US" dirty="0">
                <a:solidFill>
                  <a:schemeClr val="bg1"/>
                </a:solidFill>
                <a:latin typeface="Consolas" panose="020B0609020204030204" pitchFamily="49" charset="0"/>
              </a:rPr>
              <a:t>The PRIMARY KEY constraint states that column/attribute must contain UNIQUE values and cannot contain NULL values.</a:t>
            </a:r>
          </a:p>
          <a:p>
            <a:pPr marL="0" marR="0" lvl="0" indent="0" algn="just" defTabSz="914400" rtl="0" eaLnBrk="0" fontAlgn="base" latinLnBrk="0" hangingPunct="0">
              <a:lnSpc>
                <a:spcPct val="100000"/>
              </a:lnSpc>
              <a:spcBef>
                <a:spcPct val="0"/>
              </a:spcBef>
              <a:spcAft>
                <a:spcPct val="0"/>
              </a:spcAft>
              <a:buClr>
                <a:srgbClr val="00CFCC"/>
              </a:buClr>
              <a:buSzTx/>
              <a:tabLst/>
            </a:pPr>
            <a:endParaRPr lang="en-US" altLang="en-US" dirty="0">
              <a:solidFill>
                <a:schemeClr val="bg1"/>
              </a:solidFill>
              <a:latin typeface="Consolas" panose="020B0609020204030204" pitchFamily="49" charset="0"/>
            </a:endParaRPr>
          </a:p>
          <a:p>
            <a:pPr marL="0" marR="0" lvl="0" indent="0" algn="just" defTabSz="914400" rtl="0" eaLnBrk="0" fontAlgn="base" latinLnBrk="0" hangingPunct="0">
              <a:lnSpc>
                <a:spcPct val="100000"/>
              </a:lnSpc>
              <a:spcBef>
                <a:spcPct val="0"/>
              </a:spcBef>
              <a:spcAft>
                <a:spcPct val="0"/>
              </a:spcAft>
              <a:buClr>
                <a:srgbClr val="00CFCC"/>
              </a:buClr>
              <a:buSzTx/>
              <a:tabLst/>
            </a:pPr>
            <a:endParaRPr lang="en-US" altLang="en-US" dirty="0">
              <a:solidFill>
                <a:schemeClr val="bg1"/>
              </a:solidFill>
              <a:latin typeface="Consolas" panose="020B0609020204030204" pitchFamily="49" charset="0"/>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475;p27">
            <a:extLst>
              <a:ext uri="{FF2B5EF4-FFF2-40B4-BE49-F238E27FC236}">
                <a16:creationId xmlns:a16="http://schemas.microsoft.com/office/drawing/2014/main" id="{8C0762FA-A715-4495-A8EF-31BF011F85B2}"/>
              </a:ext>
            </a:extLst>
          </p:cNvPr>
          <p:cNvSpPr txBox="1">
            <a:spLocks/>
          </p:cNvSpPr>
          <p:nvPr/>
        </p:nvSpPr>
        <p:spPr>
          <a:xfrm>
            <a:off x="4754750" y="975032"/>
            <a:ext cx="3167383"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marR="0" lvl="0" indent="-285750" algn="just" defTabSz="914400" rtl="0" eaLnBrk="0" fontAlgn="base" latinLnBrk="0" hangingPunct="0">
              <a:lnSpc>
                <a:spcPct val="100000"/>
              </a:lnSpc>
              <a:spcBef>
                <a:spcPct val="0"/>
              </a:spcBef>
              <a:spcAft>
                <a:spcPct val="0"/>
              </a:spcAft>
              <a:buClr>
                <a:srgbClr val="FF9973"/>
              </a:buClr>
              <a:buSzTx/>
              <a:buFont typeface="Wingdings" panose="05000000000000000000" pitchFamily="2" charset="2"/>
              <a:buChar char="q"/>
              <a:tabLst/>
            </a:pPr>
            <a:r>
              <a:rPr kumimoji="0" lang="en-US" altLang="en-US" sz="1400" b="0" i="0" u="none" strike="noStrike" cap="none" normalizeH="0" baseline="0" dirty="0">
                <a:ln>
                  <a:noFill/>
                </a:ln>
                <a:solidFill>
                  <a:schemeClr val="bg1"/>
                </a:solidFill>
                <a:effectLst/>
                <a:latin typeface="Consolas" panose="020B0609020204030204" pitchFamily="49" charset="0"/>
              </a:rPr>
              <a:t>UNIQUE</a:t>
            </a:r>
            <a:r>
              <a:rPr kumimoji="0" lang="en-US" altLang="en-US" sz="1400" b="0" i="0" u="none" strike="noStrike" cap="none" normalizeH="0" baseline="0" dirty="0">
                <a:ln>
                  <a:noFill/>
                </a:ln>
                <a:solidFill>
                  <a:schemeClr val="bg1"/>
                </a:solidFill>
                <a:effectLst/>
                <a:latin typeface="Verdana" panose="020B0604030504040204" pitchFamily="34" charset="0"/>
              </a:rPr>
              <a:t> constraint ensures that all values in a column are different.</a:t>
            </a:r>
          </a:p>
          <a:p>
            <a:pPr marL="285750" marR="0" lvl="0" indent="-285750" algn="just" defTabSz="914400" rtl="0" eaLnBrk="0" fontAlgn="base" latinLnBrk="0" hangingPunct="0">
              <a:lnSpc>
                <a:spcPct val="100000"/>
              </a:lnSpc>
              <a:spcBef>
                <a:spcPct val="0"/>
              </a:spcBef>
              <a:spcAft>
                <a:spcPct val="0"/>
              </a:spcAft>
              <a:buClr>
                <a:srgbClr val="FF9973"/>
              </a:buClr>
              <a:buSzTx/>
              <a:buFont typeface="Wingdings" panose="05000000000000000000" pitchFamily="2" charset="2"/>
              <a:buChar char="q"/>
              <a:tabLst/>
            </a:pPr>
            <a:endParaRPr kumimoji="0" lang="en-US" altLang="en-US" sz="1400" b="0" i="0" u="none" strike="noStrike" cap="none" normalizeH="0" baseline="0" dirty="0">
              <a:ln>
                <a:noFill/>
              </a:ln>
              <a:solidFill>
                <a:schemeClr val="bg1"/>
              </a:solidFill>
              <a:effectLst/>
              <a:latin typeface="Verdana" panose="020B0604030504040204" pitchFamily="34" charset="0"/>
            </a:endParaRPr>
          </a:p>
          <a:p>
            <a:pPr marL="0" marR="0" lvl="0" indent="0" algn="just" defTabSz="914400" rtl="0" eaLnBrk="0" fontAlgn="base" latinLnBrk="0" hangingPunct="0">
              <a:lnSpc>
                <a:spcPct val="100000"/>
              </a:lnSpc>
              <a:spcBef>
                <a:spcPct val="0"/>
              </a:spcBef>
              <a:spcAft>
                <a:spcPct val="0"/>
              </a:spcAft>
              <a:buClr>
                <a:srgbClr val="FF9973"/>
              </a:buClr>
              <a:buSzTx/>
              <a:tabLst/>
            </a:pPr>
            <a:endParaRPr kumimoji="0" lang="en-US" altLang="en-US" sz="800" b="0" i="0" u="none" strike="noStrike" cap="none" normalizeH="0" baseline="0" dirty="0">
              <a:ln>
                <a:noFill/>
              </a:ln>
              <a:solidFill>
                <a:schemeClr val="bg1"/>
              </a:solidFill>
              <a:effectLst/>
            </a:endParaRPr>
          </a:p>
          <a:p>
            <a:pPr marL="457200" lvl="1" indent="0" eaLnBrk="0" fontAlgn="base" hangingPunct="0">
              <a:spcBef>
                <a:spcPct val="0"/>
              </a:spcBef>
              <a:spcAft>
                <a:spcPct val="0"/>
              </a:spcAft>
              <a:buClr>
                <a:srgbClr val="FF9973"/>
              </a:buClr>
              <a:buSzTx/>
            </a:pPr>
            <a:r>
              <a:rPr kumimoji="0" lang="en-US" altLang="en-US" sz="1400" b="0" i="0" u="none" strike="noStrike" cap="none" normalizeH="0" baseline="0" dirty="0">
                <a:ln>
                  <a:noFill/>
                </a:ln>
                <a:solidFill>
                  <a:schemeClr val="bg1"/>
                </a:solidFill>
                <a:effectLst/>
                <a:latin typeface="Consolas" panose="020B0609020204030204" pitchFamily="49" charset="0"/>
              </a:rPr>
              <a:t>A PRIMARY KEY constraint automatically has a UNIQUE constraint.</a:t>
            </a:r>
          </a:p>
          <a:p>
            <a:pPr marL="0" indent="0" algn="just"/>
            <a:endParaRPr lang="en-US" dirty="0"/>
          </a:p>
        </p:txBody>
      </p:sp>
      <p:grpSp>
        <p:nvGrpSpPr>
          <p:cNvPr id="34" name="Google Shape;10453;p59">
            <a:extLst>
              <a:ext uri="{FF2B5EF4-FFF2-40B4-BE49-F238E27FC236}">
                <a16:creationId xmlns:a16="http://schemas.microsoft.com/office/drawing/2014/main" id="{5E52CB47-4FC4-40BF-83EF-AE348A09ECE9}"/>
              </a:ext>
            </a:extLst>
          </p:cNvPr>
          <p:cNvGrpSpPr/>
          <p:nvPr/>
        </p:nvGrpSpPr>
        <p:grpSpPr>
          <a:xfrm>
            <a:off x="4754750" y="2161179"/>
            <a:ext cx="320143" cy="392581"/>
            <a:chOff x="3086313" y="2877049"/>
            <a:chExt cx="320143" cy="392581"/>
          </a:xfrm>
          <a:solidFill>
            <a:srgbClr val="FF9973"/>
          </a:solidFill>
        </p:grpSpPr>
        <p:sp>
          <p:nvSpPr>
            <p:cNvPr id="35" name="Google Shape;10454;p59">
              <a:extLst>
                <a:ext uri="{FF2B5EF4-FFF2-40B4-BE49-F238E27FC236}">
                  <a16:creationId xmlns:a16="http://schemas.microsoft.com/office/drawing/2014/main" id="{EA249519-82E9-4F27-9884-E458DB6EADCA}"/>
                </a:ext>
              </a:extLst>
            </p:cNvPr>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455;p59">
              <a:extLst>
                <a:ext uri="{FF2B5EF4-FFF2-40B4-BE49-F238E27FC236}">
                  <a16:creationId xmlns:a16="http://schemas.microsoft.com/office/drawing/2014/main" id="{471C263E-8F14-4D81-8279-14D264473D56}"/>
                </a:ext>
              </a:extLst>
            </p:cNvPr>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456;p59">
              <a:extLst>
                <a:ext uri="{FF2B5EF4-FFF2-40B4-BE49-F238E27FC236}">
                  <a16:creationId xmlns:a16="http://schemas.microsoft.com/office/drawing/2014/main" id="{DCFEC6E9-0172-4560-99EC-82B029146A68}"/>
                </a:ext>
              </a:extLst>
            </p:cNvPr>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457;p59">
              <a:extLst>
                <a:ext uri="{FF2B5EF4-FFF2-40B4-BE49-F238E27FC236}">
                  <a16:creationId xmlns:a16="http://schemas.microsoft.com/office/drawing/2014/main" id="{04DF4675-179F-40CD-ACAB-8F0A4CD5410B}"/>
                </a:ext>
              </a:extLst>
            </p:cNvPr>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458;p59">
              <a:extLst>
                <a:ext uri="{FF2B5EF4-FFF2-40B4-BE49-F238E27FC236}">
                  <a16:creationId xmlns:a16="http://schemas.microsoft.com/office/drawing/2014/main" id="{0AF91DEE-1DBE-4EEE-8834-70EFD9CD027F}"/>
                </a:ext>
              </a:extLst>
            </p:cNvPr>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459;p59">
              <a:extLst>
                <a:ext uri="{FF2B5EF4-FFF2-40B4-BE49-F238E27FC236}">
                  <a16:creationId xmlns:a16="http://schemas.microsoft.com/office/drawing/2014/main" id="{37C9DBEA-85ED-4731-B3C1-730CA7DDFB48}"/>
                </a:ext>
              </a:extLst>
            </p:cNvPr>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460;p59">
              <a:extLst>
                <a:ext uri="{FF2B5EF4-FFF2-40B4-BE49-F238E27FC236}">
                  <a16:creationId xmlns:a16="http://schemas.microsoft.com/office/drawing/2014/main" id="{3976CBFF-0774-442C-B246-D52C92866C0A}"/>
                </a:ext>
              </a:extLst>
            </p:cNvPr>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461;p59">
              <a:extLst>
                <a:ext uri="{FF2B5EF4-FFF2-40B4-BE49-F238E27FC236}">
                  <a16:creationId xmlns:a16="http://schemas.microsoft.com/office/drawing/2014/main" id="{13918637-AF60-4947-A7DA-CE6429316FD5}"/>
                </a:ext>
              </a:extLst>
            </p:cNvPr>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462;p59">
              <a:extLst>
                <a:ext uri="{FF2B5EF4-FFF2-40B4-BE49-F238E27FC236}">
                  <a16:creationId xmlns:a16="http://schemas.microsoft.com/office/drawing/2014/main" id="{08CA4EBD-53B6-4271-936E-CAB8C9FE7E50}"/>
                </a:ext>
              </a:extLst>
            </p:cNvPr>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463;p59">
              <a:extLst>
                <a:ext uri="{FF2B5EF4-FFF2-40B4-BE49-F238E27FC236}">
                  <a16:creationId xmlns:a16="http://schemas.microsoft.com/office/drawing/2014/main" id="{C8630E65-7064-4641-9B63-894FCADB37AC}"/>
                </a:ext>
              </a:extLst>
            </p:cNvPr>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464;p59">
              <a:extLst>
                <a:ext uri="{FF2B5EF4-FFF2-40B4-BE49-F238E27FC236}">
                  <a16:creationId xmlns:a16="http://schemas.microsoft.com/office/drawing/2014/main" id="{BDCF5FE2-E022-4107-A718-CB914CF4D77F}"/>
                </a:ext>
              </a:extLst>
            </p:cNvPr>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465;p59">
              <a:extLst>
                <a:ext uri="{FF2B5EF4-FFF2-40B4-BE49-F238E27FC236}">
                  <a16:creationId xmlns:a16="http://schemas.microsoft.com/office/drawing/2014/main" id="{A1FF929A-36D5-4A3A-9281-4F5056F442B8}"/>
                </a:ext>
              </a:extLst>
            </p:cNvPr>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grpFill/>
            <a:ln>
              <a:solidFill>
                <a:srgbClr val="FF997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60916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3" name="Google Shape;473;p27"/>
          <p:cNvSpPr txBox="1">
            <a:spLocks noGrp="1"/>
          </p:cNvSpPr>
          <p:nvPr>
            <p:ph type="ctrTitle" idx="4"/>
          </p:nvPr>
        </p:nvSpPr>
        <p:spPr>
          <a:xfrm>
            <a:off x="4754750" y="397232"/>
            <a:ext cx="235002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FF9973"/>
                </a:solidFill>
              </a:rPr>
              <a:t>CHECK</a:t>
            </a:r>
            <a:endParaRPr sz="2400" dirty="0">
              <a:solidFill>
                <a:srgbClr val="FF9973"/>
              </a:solidFill>
            </a:endParaRPr>
          </a:p>
        </p:txBody>
      </p:sp>
      <p:sp>
        <p:nvSpPr>
          <p:cNvPr id="474" name="Google Shape;474;p27"/>
          <p:cNvSpPr txBox="1">
            <a:spLocks noGrp="1"/>
          </p:cNvSpPr>
          <p:nvPr>
            <p:ph type="ctrTitle"/>
          </p:nvPr>
        </p:nvSpPr>
        <p:spPr>
          <a:xfrm>
            <a:off x="507577" y="346433"/>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00CFCC"/>
                </a:solidFill>
              </a:rPr>
              <a:t>NOT NULL</a:t>
            </a:r>
            <a:endParaRPr sz="2400" dirty="0">
              <a:solidFill>
                <a:srgbClr val="00CFCC"/>
              </a:solidFill>
            </a:endParaRPr>
          </a:p>
        </p:txBody>
      </p:sp>
      <p:sp>
        <p:nvSpPr>
          <p:cNvPr id="475" name="Google Shape;475;p27"/>
          <p:cNvSpPr txBox="1">
            <a:spLocks noGrp="1"/>
          </p:cNvSpPr>
          <p:nvPr>
            <p:ph type="subTitle" idx="2"/>
          </p:nvPr>
        </p:nvSpPr>
        <p:spPr>
          <a:xfrm>
            <a:off x="506397" y="924233"/>
            <a:ext cx="3107690" cy="572400"/>
          </a:xfrm>
          <a:prstGeom prst="rect">
            <a:avLst/>
          </a:prstGeom>
        </p:spPr>
        <p:txBody>
          <a:bodyPr spcFirstLastPara="1" wrap="square" lIns="91425" tIns="91425" rIns="91425" bIns="91425" anchor="t" anchorCtr="0">
            <a:noAutofit/>
          </a:bodyPr>
          <a:lstStyle/>
          <a:p>
            <a:pPr marL="285750" marR="0" lvl="0" indent="-285750" algn="just" defTabSz="914400" rtl="0" eaLnBrk="0" fontAlgn="base" latinLnBrk="0" hangingPunct="0">
              <a:lnSpc>
                <a:spcPct val="100000"/>
              </a:lnSpc>
              <a:spcBef>
                <a:spcPct val="0"/>
              </a:spcBef>
              <a:spcAft>
                <a:spcPct val="0"/>
              </a:spcAft>
              <a:buClr>
                <a:srgbClr val="00CFCC"/>
              </a:buClr>
              <a:buSzTx/>
              <a:buFont typeface="Wingdings" panose="05000000000000000000" pitchFamily="2" charset="2"/>
              <a:buChar char="q"/>
              <a:tabLst/>
            </a:pPr>
            <a:r>
              <a:rPr lang="en-US" altLang="en-US" dirty="0"/>
              <a:t>The NOT NULL constraint enforces a column to NOT accept NULL values.</a:t>
            </a:r>
          </a:p>
          <a:p>
            <a:pPr marL="0" marR="0" lvl="0" indent="0" algn="just" defTabSz="914400" rtl="0" eaLnBrk="0" fontAlgn="base" latinLnBrk="0" hangingPunct="0">
              <a:lnSpc>
                <a:spcPct val="100000"/>
              </a:lnSpc>
              <a:spcBef>
                <a:spcPct val="0"/>
              </a:spcBef>
              <a:spcAft>
                <a:spcPct val="0"/>
              </a:spcAft>
              <a:buClr>
                <a:srgbClr val="00CFCC"/>
              </a:buClr>
              <a:buSzTx/>
              <a:tabLst/>
            </a:pPr>
            <a:endParaRPr lang="en-US" altLang="en-US" dirty="0"/>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475;p27">
            <a:extLst>
              <a:ext uri="{FF2B5EF4-FFF2-40B4-BE49-F238E27FC236}">
                <a16:creationId xmlns:a16="http://schemas.microsoft.com/office/drawing/2014/main" id="{8C0762FA-A715-4495-A8EF-31BF011F85B2}"/>
              </a:ext>
            </a:extLst>
          </p:cNvPr>
          <p:cNvSpPr txBox="1">
            <a:spLocks/>
          </p:cNvSpPr>
          <p:nvPr/>
        </p:nvSpPr>
        <p:spPr>
          <a:xfrm>
            <a:off x="4754750" y="975032"/>
            <a:ext cx="2973791"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indent="-285750" algn="just" eaLnBrk="0" fontAlgn="base" hangingPunct="0">
              <a:spcBef>
                <a:spcPct val="0"/>
              </a:spcBef>
              <a:spcAft>
                <a:spcPct val="0"/>
              </a:spcAft>
              <a:buClr>
                <a:srgbClr val="FF9973"/>
              </a:buClr>
              <a:buSzTx/>
              <a:buFont typeface="Wingdings" panose="05000000000000000000" pitchFamily="2" charset="2"/>
              <a:buChar char="q"/>
            </a:pPr>
            <a:r>
              <a:rPr lang="en-US" altLang="en-US" dirty="0"/>
              <a:t>The CHECK constraint states that a column/attribute can be checked before entering it into the table.</a:t>
            </a:r>
          </a:p>
          <a:p>
            <a:pPr marL="0" indent="0" algn="just" eaLnBrk="0" fontAlgn="base" hangingPunct="0">
              <a:spcBef>
                <a:spcPct val="0"/>
              </a:spcBef>
              <a:spcAft>
                <a:spcPct val="0"/>
              </a:spcAft>
              <a:buClr>
                <a:srgbClr val="FF9973"/>
              </a:buClr>
              <a:buSzTx/>
            </a:pPr>
            <a:endParaRPr lang="en-US" altLang="en-US" dirty="0"/>
          </a:p>
        </p:txBody>
      </p:sp>
      <p:sp>
        <p:nvSpPr>
          <p:cNvPr id="21" name="Google Shape;475;p27">
            <a:extLst>
              <a:ext uri="{FF2B5EF4-FFF2-40B4-BE49-F238E27FC236}">
                <a16:creationId xmlns:a16="http://schemas.microsoft.com/office/drawing/2014/main" id="{37A273A4-CCCE-4458-B72E-21CD3EF864EF}"/>
              </a:ext>
            </a:extLst>
          </p:cNvPr>
          <p:cNvSpPr txBox="1">
            <a:spLocks/>
          </p:cNvSpPr>
          <p:nvPr/>
        </p:nvSpPr>
        <p:spPr>
          <a:xfrm>
            <a:off x="834670" y="1991032"/>
            <a:ext cx="2973791"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marR="0" lvl="0" indent="0" algn="just" defTabSz="914400" rtl="0" eaLnBrk="0" fontAlgn="base" latinLnBrk="0" hangingPunct="0">
              <a:lnSpc>
                <a:spcPct val="100000"/>
              </a:lnSpc>
              <a:spcBef>
                <a:spcPct val="0"/>
              </a:spcBef>
              <a:spcAft>
                <a:spcPct val="0"/>
              </a:spcAft>
              <a:buClr>
                <a:srgbClr val="FF9973"/>
              </a:buClr>
              <a:buSzTx/>
              <a:tabLst/>
            </a:pPr>
            <a:r>
              <a:rPr kumimoji="0" lang="en-US" altLang="en-US" sz="1400" b="0" i="0" u="none" strike="noStrike" cap="none" normalizeH="0" baseline="0" dirty="0">
                <a:ln>
                  <a:noFill/>
                </a:ln>
                <a:solidFill>
                  <a:schemeClr val="bg1"/>
                </a:solidFill>
                <a:effectLst/>
                <a:latin typeface="Verdana" panose="020B0604030504040204" pitchFamily="34" charset="0"/>
              </a:rPr>
              <a:t>A </a:t>
            </a:r>
            <a:r>
              <a:rPr kumimoji="0" lang="en-US" altLang="en-US" sz="1400" b="0" i="0" u="none" strike="noStrike" cap="none" normalizeH="0" baseline="0" dirty="0">
                <a:ln>
                  <a:noFill/>
                </a:ln>
                <a:solidFill>
                  <a:schemeClr val="bg1"/>
                </a:solidFill>
                <a:effectLst/>
                <a:latin typeface="Consolas" panose="020B0609020204030204" pitchFamily="49" charset="0"/>
              </a:rPr>
              <a:t>PRIMARY KEY</a:t>
            </a:r>
            <a:r>
              <a:rPr kumimoji="0" lang="en-US" altLang="en-US" sz="1400" b="0" i="0" u="none" strike="noStrike" cap="none" normalizeH="0" baseline="0" dirty="0">
                <a:ln>
                  <a:noFill/>
                </a:ln>
                <a:solidFill>
                  <a:schemeClr val="bg1"/>
                </a:solidFill>
                <a:effectLst/>
                <a:latin typeface="Verdana" panose="020B0604030504040204" pitchFamily="34" charset="0"/>
              </a:rPr>
              <a:t> constraint automatically has a </a:t>
            </a:r>
            <a:r>
              <a:rPr kumimoji="0" lang="en-US" altLang="en-US" sz="1400" b="0" i="0" u="none" strike="noStrike" cap="none" normalizeH="0" baseline="0" dirty="0">
                <a:ln>
                  <a:noFill/>
                </a:ln>
                <a:solidFill>
                  <a:schemeClr val="bg1"/>
                </a:solidFill>
                <a:effectLst/>
                <a:latin typeface="Consolas" panose="020B0609020204030204" pitchFamily="49" charset="0"/>
              </a:rPr>
              <a:t>NOT NULL</a:t>
            </a:r>
            <a:r>
              <a:rPr kumimoji="0" lang="en-US" altLang="en-US" sz="1400" b="0" i="0" u="none" strike="noStrike" cap="none" normalizeH="0" baseline="0" dirty="0">
                <a:ln>
                  <a:noFill/>
                </a:ln>
                <a:solidFill>
                  <a:schemeClr val="bg1"/>
                </a:solidFill>
                <a:effectLst/>
                <a:latin typeface="Verdana" panose="020B0604030504040204" pitchFamily="34" charset="0"/>
              </a:rPr>
              <a:t> constraint.</a:t>
            </a:r>
            <a:endParaRPr kumimoji="0" lang="en-US" altLang="en-US" sz="2400" b="0" i="0" u="none" strike="noStrike" cap="none" normalizeH="0" baseline="0" dirty="0">
              <a:ln>
                <a:noFill/>
              </a:ln>
              <a:solidFill>
                <a:schemeClr val="bg1"/>
              </a:solidFill>
              <a:effectLst/>
              <a:latin typeface="Arial" panose="020B0604020202020204" pitchFamily="34" charset="0"/>
            </a:endParaRPr>
          </a:p>
          <a:p>
            <a:pPr marL="0" indent="0" algn="just"/>
            <a:endParaRPr lang="en-US" dirty="0"/>
          </a:p>
        </p:txBody>
      </p:sp>
      <p:grpSp>
        <p:nvGrpSpPr>
          <p:cNvPr id="22" name="Google Shape;10453;p59">
            <a:extLst>
              <a:ext uri="{FF2B5EF4-FFF2-40B4-BE49-F238E27FC236}">
                <a16:creationId xmlns:a16="http://schemas.microsoft.com/office/drawing/2014/main" id="{5E7AD022-5760-43ED-9FE6-A654EE4E0A92}"/>
              </a:ext>
            </a:extLst>
          </p:cNvPr>
          <p:cNvGrpSpPr/>
          <p:nvPr/>
        </p:nvGrpSpPr>
        <p:grpSpPr>
          <a:xfrm>
            <a:off x="479798" y="2129152"/>
            <a:ext cx="320143" cy="392581"/>
            <a:chOff x="3086313" y="2877049"/>
            <a:chExt cx="320143" cy="392581"/>
          </a:xfrm>
          <a:solidFill>
            <a:srgbClr val="00CFCC"/>
          </a:solidFill>
        </p:grpSpPr>
        <p:sp>
          <p:nvSpPr>
            <p:cNvPr id="23" name="Google Shape;10454;p59">
              <a:extLst>
                <a:ext uri="{FF2B5EF4-FFF2-40B4-BE49-F238E27FC236}">
                  <a16:creationId xmlns:a16="http://schemas.microsoft.com/office/drawing/2014/main" id="{51DEECDB-6155-4320-AA31-455B8BA891AC}"/>
                </a:ext>
              </a:extLst>
            </p:cNvPr>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455;p59">
              <a:extLst>
                <a:ext uri="{FF2B5EF4-FFF2-40B4-BE49-F238E27FC236}">
                  <a16:creationId xmlns:a16="http://schemas.microsoft.com/office/drawing/2014/main" id="{BB545C90-687F-4530-875F-D7AEECDB7530}"/>
                </a:ext>
              </a:extLst>
            </p:cNvPr>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456;p59">
              <a:extLst>
                <a:ext uri="{FF2B5EF4-FFF2-40B4-BE49-F238E27FC236}">
                  <a16:creationId xmlns:a16="http://schemas.microsoft.com/office/drawing/2014/main" id="{BF038E2B-1127-4FC3-B215-F2774F3CAA0C}"/>
                </a:ext>
              </a:extLst>
            </p:cNvPr>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457;p59">
              <a:extLst>
                <a:ext uri="{FF2B5EF4-FFF2-40B4-BE49-F238E27FC236}">
                  <a16:creationId xmlns:a16="http://schemas.microsoft.com/office/drawing/2014/main" id="{840B6CF1-1DC3-4670-9E86-1EA5E82980DD}"/>
                </a:ext>
              </a:extLst>
            </p:cNvPr>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458;p59">
              <a:extLst>
                <a:ext uri="{FF2B5EF4-FFF2-40B4-BE49-F238E27FC236}">
                  <a16:creationId xmlns:a16="http://schemas.microsoft.com/office/drawing/2014/main" id="{8804A00F-C098-4637-8099-04FF66925F4A}"/>
                </a:ext>
              </a:extLst>
            </p:cNvPr>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459;p59">
              <a:extLst>
                <a:ext uri="{FF2B5EF4-FFF2-40B4-BE49-F238E27FC236}">
                  <a16:creationId xmlns:a16="http://schemas.microsoft.com/office/drawing/2014/main" id="{4573EE9D-4971-4A58-9193-03C7F0E56698}"/>
                </a:ext>
              </a:extLst>
            </p:cNvPr>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460;p59">
              <a:extLst>
                <a:ext uri="{FF2B5EF4-FFF2-40B4-BE49-F238E27FC236}">
                  <a16:creationId xmlns:a16="http://schemas.microsoft.com/office/drawing/2014/main" id="{79E0FBF0-4F71-4571-887C-ED270836E7E7}"/>
                </a:ext>
              </a:extLst>
            </p:cNvPr>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461;p59">
              <a:extLst>
                <a:ext uri="{FF2B5EF4-FFF2-40B4-BE49-F238E27FC236}">
                  <a16:creationId xmlns:a16="http://schemas.microsoft.com/office/drawing/2014/main" id="{33549AB3-9DFC-4C4B-88A3-55DA4635BC22}"/>
                </a:ext>
              </a:extLst>
            </p:cNvPr>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462;p59">
              <a:extLst>
                <a:ext uri="{FF2B5EF4-FFF2-40B4-BE49-F238E27FC236}">
                  <a16:creationId xmlns:a16="http://schemas.microsoft.com/office/drawing/2014/main" id="{6C5EE3D4-6DBB-453B-946D-C9732D624E15}"/>
                </a:ext>
              </a:extLst>
            </p:cNvPr>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463;p59">
              <a:extLst>
                <a:ext uri="{FF2B5EF4-FFF2-40B4-BE49-F238E27FC236}">
                  <a16:creationId xmlns:a16="http://schemas.microsoft.com/office/drawing/2014/main" id="{0EC72708-EB5A-4BDE-87AB-EED38549BB65}"/>
                </a:ext>
              </a:extLst>
            </p:cNvPr>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464;p59">
              <a:extLst>
                <a:ext uri="{FF2B5EF4-FFF2-40B4-BE49-F238E27FC236}">
                  <a16:creationId xmlns:a16="http://schemas.microsoft.com/office/drawing/2014/main" id="{2BAB9DA4-F599-4297-8951-38E61D44227C}"/>
                </a:ext>
              </a:extLst>
            </p:cNvPr>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465;p59">
              <a:extLst>
                <a:ext uri="{FF2B5EF4-FFF2-40B4-BE49-F238E27FC236}">
                  <a16:creationId xmlns:a16="http://schemas.microsoft.com/office/drawing/2014/main" id="{86482BFE-4D7C-4FAD-9DFC-CFAA9715E401}"/>
                </a:ext>
              </a:extLst>
            </p:cNvPr>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grpFill/>
            <a:ln>
              <a:solidFill>
                <a:srgbClr val="00CF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523924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3" name="Google Shape;473;p27"/>
          <p:cNvSpPr txBox="1">
            <a:spLocks noGrp="1"/>
          </p:cNvSpPr>
          <p:nvPr>
            <p:ph type="ctrTitle" idx="4"/>
          </p:nvPr>
        </p:nvSpPr>
        <p:spPr>
          <a:xfrm>
            <a:off x="4754750" y="397232"/>
            <a:ext cx="235002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FF9973"/>
                </a:solidFill>
              </a:rPr>
              <a:t>FOREIGN KEY</a:t>
            </a:r>
            <a:endParaRPr sz="2400" dirty="0">
              <a:solidFill>
                <a:srgbClr val="FF9973"/>
              </a:solidFill>
            </a:endParaRPr>
          </a:p>
        </p:txBody>
      </p:sp>
      <p:sp>
        <p:nvSpPr>
          <p:cNvPr id="474" name="Google Shape;474;p27"/>
          <p:cNvSpPr txBox="1">
            <a:spLocks noGrp="1"/>
          </p:cNvSpPr>
          <p:nvPr>
            <p:ph type="ctrTitle"/>
          </p:nvPr>
        </p:nvSpPr>
        <p:spPr>
          <a:xfrm>
            <a:off x="507577" y="346433"/>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00CFCC"/>
                </a:solidFill>
              </a:rPr>
              <a:t>DEFAULT</a:t>
            </a:r>
            <a:endParaRPr sz="2400" dirty="0">
              <a:solidFill>
                <a:srgbClr val="00CFCC"/>
              </a:solidFill>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475;p27">
            <a:extLst>
              <a:ext uri="{FF2B5EF4-FFF2-40B4-BE49-F238E27FC236}">
                <a16:creationId xmlns:a16="http://schemas.microsoft.com/office/drawing/2014/main" id="{8C0762FA-A715-4495-A8EF-31BF011F85B2}"/>
              </a:ext>
            </a:extLst>
          </p:cNvPr>
          <p:cNvSpPr txBox="1">
            <a:spLocks/>
          </p:cNvSpPr>
          <p:nvPr/>
        </p:nvSpPr>
        <p:spPr>
          <a:xfrm>
            <a:off x="4754750" y="975032"/>
            <a:ext cx="2973791"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indent="-285750" algn="just" eaLnBrk="0" fontAlgn="base" hangingPunct="0">
              <a:spcBef>
                <a:spcPct val="0"/>
              </a:spcBef>
              <a:spcAft>
                <a:spcPct val="0"/>
              </a:spcAft>
              <a:buClr>
                <a:srgbClr val="FF9973"/>
              </a:buClr>
              <a:buSzTx/>
              <a:buFont typeface="Wingdings" panose="05000000000000000000" pitchFamily="2" charset="2"/>
              <a:buChar char="q"/>
            </a:pPr>
            <a:r>
              <a:rPr lang="en-US" altLang="en-US" dirty="0"/>
              <a:t>When a key in one table is playing role of primary key in one table and in another table, it is a non primary key, then the non primary key is referred to as FOREIGN KEY.</a:t>
            </a:r>
          </a:p>
          <a:p>
            <a:pPr marL="285750" indent="-285750" algn="just" eaLnBrk="0" fontAlgn="base" hangingPunct="0">
              <a:spcBef>
                <a:spcPct val="0"/>
              </a:spcBef>
              <a:spcAft>
                <a:spcPct val="0"/>
              </a:spcAft>
              <a:buClr>
                <a:srgbClr val="FF9973"/>
              </a:buClr>
              <a:buSzTx/>
              <a:buFont typeface="Wingdings" panose="05000000000000000000" pitchFamily="2" charset="2"/>
              <a:buChar char="q"/>
            </a:pPr>
            <a:endParaRPr lang="en-US" altLang="en-US" dirty="0"/>
          </a:p>
          <a:p>
            <a:pPr marL="285750" indent="-285750" algn="just" eaLnBrk="0" fontAlgn="base" hangingPunct="0">
              <a:spcBef>
                <a:spcPct val="0"/>
              </a:spcBef>
              <a:spcAft>
                <a:spcPct val="0"/>
              </a:spcAft>
              <a:buClr>
                <a:srgbClr val="FF9973"/>
              </a:buClr>
              <a:buSzTx/>
              <a:buFont typeface="Wingdings" panose="05000000000000000000" pitchFamily="2" charset="2"/>
              <a:buChar char="q"/>
            </a:pPr>
            <a:r>
              <a:rPr lang="en-US" altLang="en-US" dirty="0"/>
              <a:t>FOREIGN KEY constraint is used to prevent actions that would destroy links between tables.</a:t>
            </a:r>
          </a:p>
          <a:p>
            <a:pPr marL="285750" indent="-285750" algn="just" eaLnBrk="0" fontAlgn="base" hangingPunct="0">
              <a:spcBef>
                <a:spcPct val="0"/>
              </a:spcBef>
              <a:spcAft>
                <a:spcPct val="0"/>
              </a:spcAft>
              <a:buClr>
                <a:srgbClr val="FF9973"/>
              </a:buClr>
              <a:buSzTx/>
              <a:buFont typeface="Wingdings" panose="05000000000000000000" pitchFamily="2" charset="2"/>
              <a:buChar char="q"/>
            </a:pPr>
            <a:endParaRPr lang="en-US" altLang="en-US" dirty="0"/>
          </a:p>
          <a:p>
            <a:pPr marL="285750" indent="-285750" algn="just" eaLnBrk="0" fontAlgn="base" hangingPunct="0">
              <a:spcBef>
                <a:spcPct val="0"/>
              </a:spcBef>
              <a:spcAft>
                <a:spcPct val="0"/>
              </a:spcAft>
              <a:buClr>
                <a:srgbClr val="FF9973"/>
              </a:buClr>
              <a:buSzTx/>
              <a:buFont typeface="Wingdings" panose="05000000000000000000" pitchFamily="2" charset="2"/>
              <a:buChar char="q"/>
            </a:pPr>
            <a:r>
              <a:rPr lang="en-US" altLang="en-US" dirty="0"/>
              <a:t>The table with the foreign key is called the child table, and the table with the primary key is called the referenced or parent table.</a:t>
            </a:r>
          </a:p>
          <a:p>
            <a:pPr marL="0" indent="0" algn="just"/>
            <a:endParaRPr lang="en-US" dirty="0"/>
          </a:p>
        </p:txBody>
      </p:sp>
      <p:sp>
        <p:nvSpPr>
          <p:cNvPr id="2" name="Subtitle 1">
            <a:extLst>
              <a:ext uri="{FF2B5EF4-FFF2-40B4-BE49-F238E27FC236}">
                <a16:creationId xmlns:a16="http://schemas.microsoft.com/office/drawing/2014/main" id="{6A7FE1B7-83E7-4F68-A539-F06BC8934E69}"/>
              </a:ext>
            </a:extLst>
          </p:cNvPr>
          <p:cNvSpPr>
            <a:spLocks noGrp="1" noChangeArrowheads="1"/>
          </p:cNvSpPr>
          <p:nvPr>
            <p:ph type="subTitle" idx="2"/>
          </p:nvPr>
        </p:nvSpPr>
        <p:spPr bwMode="auto">
          <a:xfrm>
            <a:off x="453258" y="1159505"/>
            <a:ext cx="2971800" cy="1384995"/>
          </a:xfrm>
          <a:prstGeom prst="rect">
            <a:avLst/>
          </a:prstGeom>
          <a:no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285750" lvl="0" indent="-285750" algn="just" defTabSz="914400" eaLnBrk="0" fontAlgn="base" latinLnBrk="0" hangingPunct="0">
              <a:spcBef>
                <a:spcPct val="0"/>
              </a:spcBef>
              <a:spcAft>
                <a:spcPct val="0"/>
              </a:spcAft>
              <a:buClr>
                <a:srgbClr val="00CFCC"/>
              </a:buClr>
              <a:buSzTx/>
              <a:buFont typeface="Wingdings" panose="05000000000000000000" pitchFamily="2" charset="2"/>
              <a:buChar char="q"/>
              <a:tabLst/>
            </a:pPr>
            <a:r>
              <a:rPr lang="en-US" altLang="en-US" dirty="0">
                <a:solidFill>
                  <a:schemeClr val="lt1"/>
                </a:solidFill>
                <a:latin typeface="Maven Pro"/>
              </a:rPr>
              <a:t>The DEFAULT constraint states that a column/attribute may be given a default value when no values are passed for that column.</a:t>
            </a:r>
            <a:br>
              <a:rPr lang="en-US" altLang="en-US" dirty="0">
                <a:solidFill>
                  <a:schemeClr val="lt1"/>
                </a:solidFill>
                <a:latin typeface="Maven Pro"/>
              </a:rPr>
            </a:br>
            <a:endParaRPr lang="en-US" altLang="en-US" dirty="0">
              <a:solidFill>
                <a:schemeClr val="lt1"/>
              </a:solidFill>
              <a:latin typeface="Maven Pro"/>
            </a:endParaRPr>
          </a:p>
        </p:txBody>
      </p:sp>
    </p:spTree>
    <p:extLst>
      <p:ext uri="{BB962C8B-B14F-4D97-AF65-F5344CB8AC3E}">
        <p14:creationId xmlns:p14="http://schemas.microsoft.com/office/powerpoint/2010/main" val="42106995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WAYS TO IMPLEMENT CONSTRAINTS</a:t>
            </a:r>
            <a:endParaRPr dirty="0"/>
          </a:p>
        </p:txBody>
      </p:sp>
      <p:sp>
        <p:nvSpPr>
          <p:cNvPr id="572" name="Google Shape;572;p29"/>
          <p:cNvSpPr txBox="1">
            <a:spLocks noGrp="1"/>
          </p:cNvSpPr>
          <p:nvPr>
            <p:ph type="ctrTitle"/>
          </p:nvPr>
        </p:nvSpPr>
        <p:spPr>
          <a:xfrm>
            <a:off x="931233" y="1196026"/>
            <a:ext cx="1219299" cy="48806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CREATE</a:t>
            </a:r>
            <a:endParaRPr dirty="0"/>
          </a:p>
        </p:txBody>
      </p:sp>
      <p:sp>
        <p:nvSpPr>
          <p:cNvPr id="573" name="Google Shape;573;p29"/>
          <p:cNvSpPr txBox="1">
            <a:spLocks noGrp="1"/>
          </p:cNvSpPr>
          <p:nvPr>
            <p:ph type="subTitle" idx="1"/>
          </p:nvPr>
        </p:nvSpPr>
        <p:spPr>
          <a:xfrm>
            <a:off x="931246" y="1574022"/>
            <a:ext cx="3640754" cy="1112400"/>
          </a:xfrm>
          <a:prstGeom prst="rect">
            <a:avLst/>
          </a:prstGeom>
        </p:spPr>
        <p:txBody>
          <a:bodyPr spcFirstLastPara="1" wrap="square" lIns="91425" tIns="91425" rIns="91425" bIns="91425" anchor="t" anchorCtr="0">
            <a:noAutofit/>
          </a:bodyPr>
          <a:lstStyle/>
          <a:p>
            <a:pPr marL="0" indent="0"/>
            <a:r>
              <a:rPr lang="en-US" b="0" i="0" dirty="0">
                <a:solidFill>
                  <a:schemeClr val="bg1"/>
                </a:solidFill>
                <a:effectLst/>
                <a:latin typeface="Consolas" panose="020B0609020204030204" pitchFamily="49" charset="0"/>
              </a:rPr>
              <a:t>CREATE TABLE &lt;</a:t>
            </a:r>
            <a:r>
              <a:rPr lang="en-US" i="1" dirty="0" err="1">
                <a:solidFill>
                  <a:schemeClr val="bg1"/>
                </a:solidFill>
                <a:effectLst/>
                <a:latin typeface="Consolas" panose="020B0609020204030204" pitchFamily="49" charset="0"/>
              </a:rPr>
              <a:t>table_name</a:t>
            </a:r>
            <a:r>
              <a:rPr lang="en-US" i="1" dirty="0">
                <a:solidFill>
                  <a:schemeClr val="bg1"/>
                </a:solidFill>
                <a:effectLst/>
                <a:latin typeface="Consolas" panose="020B0609020204030204" pitchFamily="49" charset="0"/>
              </a:rPr>
              <a:t>&gt; </a:t>
            </a:r>
            <a:r>
              <a:rPr lang="en-US" b="0" i="0" dirty="0">
                <a:solidFill>
                  <a:schemeClr val="bg1"/>
                </a:solidFill>
                <a:effectLst/>
                <a:latin typeface="Consolas" panose="020B0609020204030204" pitchFamily="49" charset="0"/>
              </a:rPr>
              <a:t>(</a:t>
            </a:r>
            <a:br>
              <a:rPr lang="en-US" dirty="0">
                <a:solidFill>
                  <a:schemeClr val="bg1"/>
                </a:solidFill>
              </a:rPr>
            </a:br>
            <a:r>
              <a:rPr lang="en-US" b="0" i="1" dirty="0">
                <a:solidFill>
                  <a:schemeClr val="bg1"/>
                </a:solidFill>
                <a:effectLst/>
                <a:latin typeface="Consolas" panose="020B0609020204030204" pitchFamily="49" charset="0"/>
              </a:rPr>
              <a:t>    column1 datatype</a:t>
            </a:r>
            <a:r>
              <a:rPr lang="en-US" b="0" i="0" dirty="0">
                <a:solidFill>
                  <a:schemeClr val="bg1"/>
                </a:solidFill>
                <a:effectLst/>
                <a:latin typeface="Consolas" panose="020B0609020204030204" pitchFamily="49" charset="0"/>
              </a:rPr>
              <a:t> </a:t>
            </a:r>
            <a:r>
              <a:rPr lang="en-US" b="0" i="1" dirty="0">
                <a:solidFill>
                  <a:schemeClr val="bg1"/>
                </a:solidFill>
                <a:effectLst/>
                <a:latin typeface="Consolas" panose="020B0609020204030204" pitchFamily="49" charset="0"/>
              </a:rPr>
              <a:t>constraint</a:t>
            </a:r>
            <a:r>
              <a:rPr lang="en-US" b="0" i="0" dirty="0">
                <a:solidFill>
                  <a:schemeClr val="bg1"/>
                </a:solidFill>
                <a:effectLst/>
                <a:latin typeface="Consolas" panose="020B0609020204030204" pitchFamily="49" charset="0"/>
              </a:rPr>
              <a:t>,</a:t>
            </a:r>
            <a:br>
              <a:rPr lang="en-US" dirty="0">
                <a:solidFill>
                  <a:schemeClr val="bg1"/>
                </a:solidFill>
              </a:rPr>
            </a:br>
            <a:r>
              <a:rPr lang="en-US" b="0" i="1" dirty="0">
                <a:solidFill>
                  <a:schemeClr val="bg1"/>
                </a:solidFill>
                <a:effectLst/>
                <a:latin typeface="Consolas" panose="020B0609020204030204" pitchFamily="49" charset="0"/>
              </a:rPr>
              <a:t>    column2 datatype</a:t>
            </a:r>
            <a:r>
              <a:rPr lang="en-US" b="0" i="0" dirty="0">
                <a:solidFill>
                  <a:schemeClr val="bg1"/>
                </a:solidFill>
                <a:effectLst/>
                <a:latin typeface="Consolas" panose="020B0609020204030204" pitchFamily="49" charset="0"/>
              </a:rPr>
              <a:t> </a:t>
            </a:r>
            <a:r>
              <a:rPr lang="en-US" b="0" i="1" dirty="0">
                <a:solidFill>
                  <a:schemeClr val="bg1"/>
                </a:solidFill>
                <a:effectLst/>
                <a:latin typeface="Consolas" panose="020B0609020204030204" pitchFamily="49" charset="0"/>
              </a:rPr>
              <a:t>constraint</a:t>
            </a:r>
            <a:r>
              <a:rPr lang="en-US" b="0" i="0" dirty="0">
                <a:solidFill>
                  <a:schemeClr val="bg1"/>
                </a:solidFill>
                <a:effectLst/>
                <a:latin typeface="Consolas" panose="020B0609020204030204" pitchFamily="49" charset="0"/>
              </a:rPr>
              <a:t>,</a:t>
            </a:r>
            <a:br>
              <a:rPr lang="en-US" dirty="0">
                <a:solidFill>
                  <a:schemeClr val="bg1"/>
                </a:solidFill>
              </a:rPr>
            </a:br>
            <a:r>
              <a:rPr lang="en-US" b="0" i="1" dirty="0">
                <a:solidFill>
                  <a:schemeClr val="bg1"/>
                </a:solidFill>
                <a:effectLst/>
                <a:latin typeface="Consolas" panose="020B0609020204030204" pitchFamily="49" charset="0"/>
              </a:rPr>
              <a:t>    column3 datatype</a:t>
            </a:r>
            <a:r>
              <a:rPr lang="en-US" b="0" i="0" dirty="0">
                <a:solidFill>
                  <a:schemeClr val="bg1"/>
                </a:solidFill>
                <a:effectLst/>
                <a:latin typeface="Consolas" panose="020B0609020204030204" pitchFamily="49" charset="0"/>
              </a:rPr>
              <a:t> </a:t>
            </a:r>
            <a:r>
              <a:rPr lang="en-US" b="0" i="1" dirty="0">
                <a:solidFill>
                  <a:schemeClr val="bg1"/>
                </a:solidFill>
                <a:effectLst/>
                <a:latin typeface="Consolas" panose="020B0609020204030204" pitchFamily="49" charset="0"/>
              </a:rPr>
              <a:t>constraint</a:t>
            </a:r>
            <a:r>
              <a:rPr lang="en-US" b="0" i="0" dirty="0">
                <a:solidFill>
                  <a:schemeClr val="bg1"/>
                </a:solidFill>
                <a:effectLst/>
                <a:latin typeface="Consolas" panose="020B0609020204030204" pitchFamily="49" charset="0"/>
              </a:rPr>
              <a:t>,</a:t>
            </a:r>
            <a:br>
              <a:rPr lang="en-US" dirty="0">
                <a:solidFill>
                  <a:schemeClr val="bg1"/>
                </a:solidFill>
              </a:rPr>
            </a:br>
            <a:r>
              <a:rPr lang="en-US" b="0" i="0" dirty="0">
                <a:solidFill>
                  <a:schemeClr val="bg1"/>
                </a:solidFill>
                <a:effectLst/>
                <a:latin typeface="Consolas" panose="020B0609020204030204" pitchFamily="49" charset="0"/>
              </a:rPr>
              <a:t>    ....</a:t>
            </a:r>
            <a:br>
              <a:rPr lang="en-US" dirty="0">
                <a:solidFill>
                  <a:schemeClr val="bg1"/>
                </a:solidFill>
              </a:rPr>
            </a:br>
            <a:r>
              <a:rPr lang="en-US" b="0" i="0" dirty="0">
                <a:solidFill>
                  <a:schemeClr val="bg1"/>
                </a:solidFill>
                <a:effectLst/>
                <a:latin typeface="Consolas" panose="020B0609020204030204" pitchFamily="49" charset="0"/>
              </a:rPr>
              <a:t>);</a:t>
            </a:r>
            <a:endParaRPr lang="en-US" dirty="0">
              <a:solidFill>
                <a:schemeClr val="bg1"/>
              </a:solidFill>
            </a:endParaRPr>
          </a:p>
          <a:p>
            <a:pPr marL="0" lvl="0" indent="0" algn="l" rtl="0">
              <a:spcBef>
                <a:spcPts val="0"/>
              </a:spcBef>
              <a:spcAft>
                <a:spcPts val="0"/>
              </a:spcAft>
              <a:buNone/>
            </a:pPr>
            <a:endParaRPr dirty="0"/>
          </a:p>
        </p:txBody>
      </p:sp>
      <p:sp>
        <p:nvSpPr>
          <p:cNvPr id="574" name="Google Shape;574;p29"/>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ALTER</a:t>
            </a:r>
            <a:endParaRPr dirty="0"/>
          </a:p>
        </p:txBody>
      </p:sp>
      <p:sp>
        <p:nvSpPr>
          <p:cNvPr id="575" name="Google Shape;575;p29"/>
          <p:cNvSpPr txBox="1">
            <a:spLocks noGrp="1"/>
          </p:cNvSpPr>
          <p:nvPr>
            <p:ph type="subTitle" idx="3"/>
          </p:nvPr>
        </p:nvSpPr>
        <p:spPr>
          <a:xfrm>
            <a:off x="4708334" y="1684093"/>
            <a:ext cx="3639312"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0" i="0" dirty="0">
                <a:solidFill>
                  <a:schemeClr val="bg1"/>
                </a:solidFill>
                <a:effectLst/>
                <a:latin typeface="Consolas" panose="020B0609020204030204" pitchFamily="49" charset="0"/>
              </a:rPr>
              <a:t>ALTER TABLE &lt;</a:t>
            </a:r>
            <a:r>
              <a:rPr lang="en-US" b="0" i="1" dirty="0" err="1">
                <a:solidFill>
                  <a:schemeClr val="bg1"/>
                </a:solidFill>
                <a:effectLst/>
                <a:latin typeface="Consolas" panose="020B0609020204030204" pitchFamily="49" charset="0"/>
              </a:rPr>
              <a:t>table_name</a:t>
            </a:r>
            <a:r>
              <a:rPr lang="en-US" b="0" i="1" dirty="0">
                <a:solidFill>
                  <a:schemeClr val="bg1"/>
                </a:solidFill>
                <a:effectLst/>
                <a:latin typeface="Consolas" panose="020B0609020204030204" pitchFamily="49" charset="0"/>
              </a:rPr>
              <a:t>&gt; </a:t>
            </a:r>
            <a:r>
              <a:rPr lang="en-US" b="0" i="0" dirty="0">
                <a:solidFill>
                  <a:schemeClr val="bg1"/>
                </a:solidFill>
                <a:effectLst/>
                <a:latin typeface="Consolas" panose="020B0609020204030204" pitchFamily="49" charset="0"/>
              </a:rPr>
              <a:t>(</a:t>
            </a:r>
            <a:br>
              <a:rPr lang="en-US" dirty="0">
                <a:solidFill>
                  <a:schemeClr val="bg1"/>
                </a:solidFill>
              </a:rPr>
            </a:br>
            <a:r>
              <a:rPr lang="en-US" b="0" i="1" dirty="0">
                <a:solidFill>
                  <a:schemeClr val="bg1"/>
                </a:solidFill>
                <a:effectLst/>
                <a:latin typeface="Consolas" panose="020B0609020204030204" pitchFamily="49" charset="0"/>
              </a:rPr>
              <a:t>    ADD constraint (column) ) ;</a:t>
            </a:r>
          </a:p>
          <a:p>
            <a:pPr marL="0" indent="0"/>
            <a:endParaRPr lang="en-US" b="0" i="0" dirty="0">
              <a:solidFill>
                <a:schemeClr val="bg1"/>
              </a:solidFill>
              <a:effectLst/>
              <a:latin typeface="Consolas" panose="020B0609020204030204" pitchFamily="49" charset="0"/>
            </a:endParaRPr>
          </a:p>
          <a:p>
            <a:pPr marL="0" indent="0"/>
            <a:r>
              <a:rPr lang="en-US" b="0" i="0" dirty="0">
                <a:solidFill>
                  <a:schemeClr val="bg1"/>
                </a:solidFill>
                <a:effectLst/>
                <a:latin typeface="Consolas" panose="020B0609020204030204" pitchFamily="49" charset="0"/>
              </a:rPr>
              <a:t>ALTER TABLE &lt;</a:t>
            </a:r>
            <a:r>
              <a:rPr lang="en-US" b="0" i="1" dirty="0" err="1">
                <a:solidFill>
                  <a:schemeClr val="bg1"/>
                </a:solidFill>
                <a:effectLst/>
                <a:latin typeface="Consolas" panose="020B0609020204030204" pitchFamily="49" charset="0"/>
              </a:rPr>
              <a:t>table_name</a:t>
            </a:r>
            <a:r>
              <a:rPr lang="en-US" b="0" i="1" dirty="0">
                <a:solidFill>
                  <a:schemeClr val="bg1"/>
                </a:solidFill>
                <a:effectLst/>
                <a:latin typeface="Consolas" panose="020B0609020204030204" pitchFamily="49" charset="0"/>
              </a:rPr>
              <a:t>&gt; </a:t>
            </a:r>
            <a:r>
              <a:rPr lang="en-US" b="0" i="0" dirty="0">
                <a:solidFill>
                  <a:schemeClr val="bg1"/>
                </a:solidFill>
                <a:effectLst/>
                <a:latin typeface="Consolas" panose="020B0609020204030204" pitchFamily="49" charset="0"/>
              </a:rPr>
              <a:t>(</a:t>
            </a:r>
            <a:br>
              <a:rPr lang="en-US" dirty="0">
                <a:solidFill>
                  <a:schemeClr val="bg1"/>
                </a:solidFill>
              </a:rPr>
            </a:br>
            <a:r>
              <a:rPr lang="en-US" b="0" i="1" dirty="0">
                <a:solidFill>
                  <a:schemeClr val="bg1"/>
                </a:solidFill>
                <a:effectLst/>
                <a:latin typeface="Consolas" panose="020B0609020204030204" pitchFamily="49" charset="0"/>
              </a:rPr>
              <a:t>    DROP (column) )           ;</a:t>
            </a:r>
          </a:p>
          <a:p>
            <a:pPr marL="0" lvl="0" indent="0" algn="r" rtl="0">
              <a:spcBef>
                <a:spcPts val="0"/>
              </a:spcBef>
              <a:spcAft>
                <a:spcPts val="0"/>
              </a:spcAft>
              <a:buNone/>
            </a:pPr>
            <a:endParaRPr lang="en-US" b="0" i="1" dirty="0">
              <a:solidFill>
                <a:schemeClr val="bg1"/>
              </a:solidFill>
              <a:effectLst/>
              <a:latin typeface="Consolas" panose="020B0609020204030204" pitchFamily="49" charset="0"/>
            </a:endParaRPr>
          </a:p>
        </p:txBody>
      </p:sp>
      <p:cxnSp>
        <p:nvCxnSpPr>
          <p:cNvPr id="592" name="Google Shape;592;p29"/>
          <p:cNvCxnSpPr>
            <a:cxnSpLocks/>
            <a:stCxn id="572" idx="1"/>
          </p:cNvCxnSpPr>
          <p:nvPr/>
        </p:nvCxnSpPr>
        <p:spPr>
          <a:xfrm rot="10800000" flipH="1" flipV="1">
            <a:off x="931232" y="1440060"/>
            <a:ext cx="2500601" cy="1641898"/>
          </a:xfrm>
          <a:prstGeom prst="bentConnector3">
            <a:avLst>
              <a:gd name="adj1" fmla="val -9142"/>
            </a:avLst>
          </a:prstGeom>
          <a:noFill/>
          <a:ln w="9525" cap="flat" cmpd="sng">
            <a:solidFill>
              <a:schemeClr val="accent2"/>
            </a:solidFill>
            <a:prstDash val="solid"/>
            <a:round/>
            <a:headEnd type="none" w="med" len="med"/>
            <a:tailEnd type="none" w="med" len="med"/>
          </a:ln>
        </p:spPr>
      </p:cxnSp>
      <p:cxnSp>
        <p:nvCxnSpPr>
          <p:cNvPr id="593" name="Google Shape;593;p29"/>
          <p:cNvCxnSpPr>
            <a:cxnSpLocks/>
            <a:stCxn id="574" idx="3"/>
          </p:cNvCxnSpPr>
          <p:nvPr/>
        </p:nvCxnSpPr>
        <p:spPr>
          <a:xfrm flipH="1">
            <a:off x="7050379" y="1484925"/>
            <a:ext cx="1137300" cy="1536434"/>
          </a:xfrm>
          <a:prstGeom prst="bentConnector4">
            <a:avLst>
              <a:gd name="adj1" fmla="val -20100"/>
              <a:gd name="adj2" fmla="val 99629"/>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895735" y="3035993"/>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7570833"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2268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1" name="Google Shape;601;p30"/>
          <p:cNvSpPr txBox="1">
            <a:spLocks noGrp="1"/>
          </p:cNvSpPr>
          <p:nvPr>
            <p:ph type="ctrTitle" idx="2"/>
          </p:nvPr>
        </p:nvSpPr>
        <p:spPr>
          <a:xfrm>
            <a:off x="6054555" y="75717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READ</a:t>
            </a:r>
            <a:endParaRPr dirty="0"/>
          </a:p>
        </p:txBody>
      </p:sp>
      <p:sp>
        <p:nvSpPr>
          <p:cNvPr id="602" name="Google Shape;602;p30"/>
          <p:cNvSpPr txBox="1">
            <a:spLocks noGrp="1"/>
          </p:cNvSpPr>
          <p:nvPr>
            <p:ph type="ctrTitle" idx="4"/>
          </p:nvPr>
        </p:nvSpPr>
        <p:spPr>
          <a:xfrm>
            <a:off x="1218541"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UPDATE</a:t>
            </a:r>
            <a:endParaRPr dirty="0"/>
          </a:p>
        </p:txBody>
      </p:sp>
      <p:sp>
        <p:nvSpPr>
          <p:cNvPr id="603" name="Google Shape;603;p30"/>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D</a:t>
            </a:r>
            <a:r>
              <a:rPr lang="en" dirty="0"/>
              <a:t>eleting records in a table using DELETE statements</a:t>
            </a:r>
            <a:endParaRPr dirty="0"/>
          </a:p>
        </p:txBody>
      </p:sp>
      <p:sp>
        <p:nvSpPr>
          <p:cNvPr id="604" name="Google Shape;604;p30"/>
          <p:cNvSpPr txBox="1">
            <a:spLocks noGrp="1"/>
          </p:cNvSpPr>
          <p:nvPr>
            <p:ph type="ctrTitle"/>
          </p:nvPr>
        </p:nvSpPr>
        <p:spPr>
          <a:xfrm>
            <a:off x="1218541" y="75717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CREATE</a:t>
            </a:r>
            <a:endParaRPr dirty="0"/>
          </a:p>
        </p:txBody>
      </p:sp>
      <p:sp>
        <p:nvSpPr>
          <p:cNvPr id="605" name="Google Shape;605;p30"/>
          <p:cNvSpPr txBox="1">
            <a:spLocks noGrp="1"/>
          </p:cNvSpPr>
          <p:nvPr>
            <p:ph type="subTitle" idx="1"/>
          </p:nvPr>
        </p:nvSpPr>
        <p:spPr>
          <a:xfrm>
            <a:off x="1218541" y="1249476"/>
            <a:ext cx="1881300" cy="644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I</a:t>
            </a:r>
            <a:r>
              <a:rPr lang="en" dirty="0"/>
              <a:t>nserting records </a:t>
            </a:r>
            <a:r>
              <a:rPr lang="en-US" dirty="0"/>
              <a:t>in</a:t>
            </a:r>
            <a:r>
              <a:rPr lang="en" dirty="0"/>
              <a:t> a table using INSERT statements</a:t>
            </a:r>
          </a:p>
          <a:p>
            <a:pPr marL="0" lvl="0" indent="0" algn="just" rtl="0">
              <a:spcBef>
                <a:spcPts val="0"/>
              </a:spcBef>
              <a:spcAft>
                <a:spcPts val="0"/>
              </a:spcAft>
              <a:buNone/>
            </a:pPr>
            <a:endParaRPr lang="en" dirty="0"/>
          </a:p>
          <a:p>
            <a:pPr marL="0" lvl="0" indent="0" algn="just" rtl="0">
              <a:spcBef>
                <a:spcPts val="0"/>
              </a:spcBef>
              <a:spcAft>
                <a:spcPts val="0"/>
              </a:spcAft>
              <a:buNone/>
            </a:pPr>
            <a:endParaRPr dirty="0"/>
          </a:p>
        </p:txBody>
      </p:sp>
      <p:sp>
        <p:nvSpPr>
          <p:cNvPr id="606" name="Google Shape;606;p30"/>
          <p:cNvSpPr txBox="1">
            <a:spLocks noGrp="1"/>
          </p:cNvSpPr>
          <p:nvPr>
            <p:ph type="subTitle" idx="3"/>
          </p:nvPr>
        </p:nvSpPr>
        <p:spPr>
          <a:xfrm>
            <a:off x="6054555" y="1249476"/>
            <a:ext cx="1881300" cy="644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S</a:t>
            </a:r>
            <a:r>
              <a:rPr lang="en" dirty="0"/>
              <a:t>earching records in a table using SELECT statements</a:t>
            </a:r>
            <a:endParaRPr dirty="0"/>
          </a:p>
        </p:txBody>
      </p:sp>
      <p:sp>
        <p:nvSpPr>
          <p:cNvPr id="607" name="Google Shape;607;p30"/>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U</a:t>
            </a:r>
            <a:r>
              <a:rPr lang="en" dirty="0"/>
              <a:t>pdating records in a table using UPDATE statements</a:t>
            </a:r>
            <a:endParaRPr dirty="0"/>
          </a:p>
        </p:txBody>
      </p:sp>
      <p:sp>
        <p:nvSpPr>
          <p:cNvPr id="608" name="Google Shape;608;p30"/>
          <p:cNvSpPr txBox="1">
            <a:spLocks noGrp="1"/>
          </p:cNvSpPr>
          <p:nvPr>
            <p:ph type="ctrTitle" idx="6"/>
          </p:nvPr>
        </p:nvSpPr>
        <p:spPr>
          <a:xfrm>
            <a:off x="6054555"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DELETE</a:t>
            </a:r>
            <a:endParaRPr dirty="0"/>
          </a:p>
        </p:txBody>
      </p:sp>
      <p:sp>
        <p:nvSpPr>
          <p:cNvPr id="609" name="Google Shape;609;p30"/>
          <p:cNvSpPr/>
          <p:nvPr/>
        </p:nvSpPr>
        <p:spPr>
          <a:xfrm>
            <a:off x="3511817" y="110123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5072712" y="110123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 name="Google Shape;612;p30"/>
          <p:cNvSpPr/>
          <p:nvPr/>
        </p:nvSpPr>
        <p:spPr>
          <a:xfrm>
            <a:off x="5084802"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477;p59">
            <a:extLst>
              <a:ext uri="{FF2B5EF4-FFF2-40B4-BE49-F238E27FC236}">
                <a16:creationId xmlns:a16="http://schemas.microsoft.com/office/drawing/2014/main" id="{31624B08-4F44-4D88-97E0-87613C21ABE9}"/>
              </a:ext>
            </a:extLst>
          </p:cNvPr>
          <p:cNvSpPr/>
          <p:nvPr/>
        </p:nvSpPr>
        <p:spPr>
          <a:xfrm>
            <a:off x="5204436" y="1227820"/>
            <a:ext cx="484632" cy="49377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002845"/>
          </a:solidFill>
          <a:ln>
            <a:solidFill>
              <a:srgbClr val="00284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471;p59">
            <a:extLst>
              <a:ext uri="{FF2B5EF4-FFF2-40B4-BE49-F238E27FC236}">
                <a16:creationId xmlns:a16="http://schemas.microsoft.com/office/drawing/2014/main" id="{93159E5F-98AB-4FF5-B46E-8667B5541E9C}"/>
              </a:ext>
            </a:extLst>
          </p:cNvPr>
          <p:cNvSpPr/>
          <p:nvPr/>
        </p:nvSpPr>
        <p:spPr>
          <a:xfrm>
            <a:off x="3621540" y="3176618"/>
            <a:ext cx="484632" cy="493776"/>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002845"/>
          </a:solidFill>
          <a:ln w="6350">
            <a:solidFill>
              <a:srgbClr val="00284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10231;p59">
            <a:extLst>
              <a:ext uri="{FF2B5EF4-FFF2-40B4-BE49-F238E27FC236}">
                <a16:creationId xmlns:a16="http://schemas.microsoft.com/office/drawing/2014/main" id="{1EBDD786-01FC-42D2-8B51-5009FD87B8CE}"/>
              </a:ext>
            </a:extLst>
          </p:cNvPr>
          <p:cNvGrpSpPr/>
          <p:nvPr/>
        </p:nvGrpSpPr>
        <p:grpSpPr>
          <a:xfrm>
            <a:off x="3609613" y="1209947"/>
            <a:ext cx="493776" cy="493776"/>
            <a:chOff x="3513010" y="3816134"/>
            <a:chExt cx="362223" cy="361108"/>
          </a:xfrm>
          <a:solidFill>
            <a:srgbClr val="002845"/>
          </a:solidFill>
        </p:grpSpPr>
        <p:sp>
          <p:nvSpPr>
            <p:cNvPr id="61" name="Google Shape;10232;p59">
              <a:extLst>
                <a:ext uri="{FF2B5EF4-FFF2-40B4-BE49-F238E27FC236}">
                  <a16:creationId xmlns:a16="http://schemas.microsoft.com/office/drawing/2014/main" id="{4369512E-AD36-458B-A822-6E6B574A8B82}"/>
                </a:ext>
              </a:extLst>
            </p:cNvPr>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grpFill/>
            <a:ln w="3175">
              <a:solidFill>
                <a:srgbClr val="00284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233;p59">
              <a:extLst>
                <a:ext uri="{FF2B5EF4-FFF2-40B4-BE49-F238E27FC236}">
                  <a16:creationId xmlns:a16="http://schemas.microsoft.com/office/drawing/2014/main" id="{DCD261B8-35B3-40D0-8805-B002EEAD2DA8}"/>
                </a:ext>
              </a:extLst>
            </p:cNvPr>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grpFill/>
            <a:ln w="3175">
              <a:solidFill>
                <a:srgbClr val="00284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234;p59">
              <a:extLst>
                <a:ext uri="{FF2B5EF4-FFF2-40B4-BE49-F238E27FC236}">
                  <a16:creationId xmlns:a16="http://schemas.microsoft.com/office/drawing/2014/main" id="{BEEE5210-9849-4DC2-80D1-2786020093BD}"/>
                </a:ext>
              </a:extLst>
            </p:cNvPr>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grpFill/>
            <a:ln w="3175">
              <a:solidFill>
                <a:srgbClr val="00284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235;p59">
              <a:extLst>
                <a:ext uri="{FF2B5EF4-FFF2-40B4-BE49-F238E27FC236}">
                  <a16:creationId xmlns:a16="http://schemas.microsoft.com/office/drawing/2014/main" id="{13AF7EDF-ADEC-43C4-BC80-EAFAAB7F8701}"/>
                </a:ext>
              </a:extLst>
            </p:cNvPr>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grpFill/>
            <a:ln w="3175">
              <a:solidFill>
                <a:srgbClr val="00284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9851;p58">
            <a:extLst>
              <a:ext uri="{FF2B5EF4-FFF2-40B4-BE49-F238E27FC236}">
                <a16:creationId xmlns:a16="http://schemas.microsoft.com/office/drawing/2014/main" id="{38B16658-6608-46B1-8241-D9120AC2B543}"/>
              </a:ext>
            </a:extLst>
          </p:cNvPr>
          <p:cNvGrpSpPr/>
          <p:nvPr/>
        </p:nvGrpSpPr>
        <p:grpSpPr>
          <a:xfrm>
            <a:off x="5198164" y="3191087"/>
            <a:ext cx="484632" cy="493776"/>
            <a:chOff x="6421399" y="2308227"/>
            <a:chExt cx="263567" cy="317614"/>
          </a:xfrm>
          <a:solidFill>
            <a:srgbClr val="002845"/>
          </a:solidFill>
        </p:grpSpPr>
        <p:sp>
          <p:nvSpPr>
            <p:cNvPr id="66" name="Google Shape;9852;p58">
              <a:extLst>
                <a:ext uri="{FF2B5EF4-FFF2-40B4-BE49-F238E27FC236}">
                  <a16:creationId xmlns:a16="http://schemas.microsoft.com/office/drawing/2014/main" id="{21C32B13-79A8-4216-A7BE-EF894D68FE16}"/>
                </a:ext>
              </a:extLst>
            </p:cNvPr>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grpFill/>
            <a:ln w="3175">
              <a:solidFill>
                <a:srgbClr val="00284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9853;p58">
              <a:extLst>
                <a:ext uri="{FF2B5EF4-FFF2-40B4-BE49-F238E27FC236}">
                  <a16:creationId xmlns:a16="http://schemas.microsoft.com/office/drawing/2014/main" id="{B5F1FD5D-A160-4B1E-BF54-AF790A7D1779}"/>
                </a:ext>
              </a:extLst>
            </p:cNvPr>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grpFill/>
            <a:ln w="3175">
              <a:solidFill>
                <a:srgbClr val="00284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9854;p58">
              <a:extLst>
                <a:ext uri="{FF2B5EF4-FFF2-40B4-BE49-F238E27FC236}">
                  <a16:creationId xmlns:a16="http://schemas.microsoft.com/office/drawing/2014/main" id="{1D0061BE-0A94-44FA-B898-8BA8A8CE9F64}"/>
                </a:ext>
              </a:extLst>
            </p:cNvPr>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grpFill/>
            <a:ln w="3175">
              <a:solidFill>
                <a:srgbClr val="00284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9855;p58">
              <a:extLst>
                <a:ext uri="{FF2B5EF4-FFF2-40B4-BE49-F238E27FC236}">
                  <a16:creationId xmlns:a16="http://schemas.microsoft.com/office/drawing/2014/main" id="{C10052D6-404E-48DC-BC79-503FFB3F6509}"/>
                </a:ext>
              </a:extLst>
            </p:cNvPr>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grpFill/>
            <a:ln w="3175">
              <a:solidFill>
                <a:srgbClr val="00284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318719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582912" y="2021907"/>
            <a:ext cx="3941908"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JOINS</a:t>
            </a:r>
            <a:endParaRPr dirty="0"/>
          </a:p>
        </p:txBody>
      </p:sp>
      <p:sp>
        <p:nvSpPr>
          <p:cNvPr id="688" name="Google Shape;688;p32"/>
          <p:cNvSpPr txBox="1">
            <a:spLocks noGrp="1"/>
          </p:cNvSpPr>
          <p:nvPr>
            <p:ph type="subTitle" idx="1"/>
          </p:nvPr>
        </p:nvSpPr>
        <p:spPr>
          <a:xfrm>
            <a:off x="2075895" y="2771323"/>
            <a:ext cx="3101400" cy="10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Combine data or rows from two or more tables</a:t>
            </a: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04</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1800136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45365-ED94-4EF1-8DA6-01673BB389B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F76C4417-9E11-4911-862F-7032AA11A985}"/>
              </a:ext>
            </a:extLst>
          </p:cNvPr>
          <p:cNvSpPr>
            <a:spLocks noGrp="1"/>
          </p:cNvSpPr>
          <p:nvPr>
            <p:ph type="subTitle" idx="1"/>
          </p:nvPr>
        </p:nvSpPr>
        <p:spPr/>
        <p:txBody>
          <a:bodyPr/>
          <a:lstStyle/>
          <a:p>
            <a:endParaRPr lang="en-US"/>
          </a:p>
        </p:txBody>
      </p:sp>
      <p:sp>
        <p:nvSpPr>
          <p:cNvPr id="4" name="Title 3">
            <a:extLst>
              <a:ext uri="{FF2B5EF4-FFF2-40B4-BE49-F238E27FC236}">
                <a16:creationId xmlns:a16="http://schemas.microsoft.com/office/drawing/2014/main" id="{CA457EDE-FFA1-4F18-9637-8771F87CE574}"/>
              </a:ext>
            </a:extLst>
          </p:cNvPr>
          <p:cNvSpPr>
            <a:spLocks noGrp="1"/>
          </p:cNvSpPr>
          <p:nvPr>
            <p:ph type="ctrTitle" idx="2"/>
          </p:nvPr>
        </p:nvSpPr>
        <p:spPr/>
        <p:txBody>
          <a:bodyPr/>
          <a:lstStyle/>
          <a:p>
            <a:endParaRPr lang="en-US"/>
          </a:p>
        </p:txBody>
      </p:sp>
      <p:sp>
        <p:nvSpPr>
          <p:cNvPr id="5" name="Subtitle 4">
            <a:extLst>
              <a:ext uri="{FF2B5EF4-FFF2-40B4-BE49-F238E27FC236}">
                <a16:creationId xmlns:a16="http://schemas.microsoft.com/office/drawing/2014/main" id="{A73FC1EE-35DA-43E2-8062-765BDD80B70A}"/>
              </a:ext>
            </a:extLst>
          </p:cNvPr>
          <p:cNvSpPr>
            <a:spLocks noGrp="1"/>
          </p:cNvSpPr>
          <p:nvPr>
            <p:ph type="subTitle" idx="3"/>
          </p:nvPr>
        </p:nvSpPr>
        <p:spPr/>
        <p:txBody>
          <a:bodyPr/>
          <a:lstStyle/>
          <a:p>
            <a:endParaRPr lang="en-US"/>
          </a:p>
        </p:txBody>
      </p:sp>
      <p:sp>
        <p:nvSpPr>
          <p:cNvPr id="6" name="Title 5">
            <a:extLst>
              <a:ext uri="{FF2B5EF4-FFF2-40B4-BE49-F238E27FC236}">
                <a16:creationId xmlns:a16="http://schemas.microsoft.com/office/drawing/2014/main" id="{DF6EA117-2E10-4C4E-B26B-595EA357E3CC}"/>
              </a:ext>
            </a:extLst>
          </p:cNvPr>
          <p:cNvSpPr>
            <a:spLocks noGrp="1"/>
          </p:cNvSpPr>
          <p:nvPr>
            <p:ph type="ctrTitle" idx="4"/>
          </p:nvPr>
        </p:nvSpPr>
        <p:spPr/>
        <p:txBody>
          <a:bodyPr/>
          <a:lstStyle/>
          <a:p>
            <a:endParaRPr lang="en-US"/>
          </a:p>
        </p:txBody>
      </p:sp>
      <p:pic>
        <p:nvPicPr>
          <p:cNvPr id="8" name="Picture 7" descr="A picture containing text&#10;&#10;Description automatically generated">
            <a:extLst>
              <a:ext uri="{FF2B5EF4-FFF2-40B4-BE49-F238E27FC236}">
                <a16:creationId xmlns:a16="http://schemas.microsoft.com/office/drawing/2014/main" id="{22BCB378-2B59-4961-B4C3-19D7D4F9CF97}"/>
              </a:ext>
            </a:extLst>
          </p:cNvPr>
          <p:cNvPicPr>
            <a:picLocks noChangeAspect="1"/>
          </p:cNvPicPr>
          <p:nvPr/>
        </p:nvPicPr>
        <p:blipFill>
          <a:blip r:embed="rId2"/>
          <a:stretch>
            <a:fillRect/>
          </a:stretch>
        </p:blipFill>
        <p:spPr>
          <a:xfrm>
            <a:off x="19886" y="0"/>
            <a:ext cx="9104228" cy="5143500"/>
          </a:xfrm>
          <a:prstGeom prst="rect">
            <a:avLst/>
          </a:prstGeom>
        </p:spPr>
      </p:pic>
    </p:spTree>
    <p:extLst>
      <p:ext uri="{BB962C8B-B14F-4D97-AF65-F5344CB8AC3E}">
        <p14:creationId xmlns:p14="http://schemas.microsoft.com/office/powerpoint/2010/main" val="17356954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3" name="Google Shape;473;p27"/>
          <p:cNvSpPr txBox="1">
            <a:spLocks noGrp="1"/>
          </p:cNvSpPr>
          <p:nvPr>
            <p:ph type="ctrTitle" idx="4"/>
          </p:nvPr>
        </p:nvSpPr>
        <p:spPr>
          <a:xfrm>
            <a:off x="4867035" y="346433"/>
            <a:ext cx="339865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FF9973"/>
                </a:solidFill>
              </a:rPr>
              <a:t>LEFT JOIN</a:t>
            </a:r>
            <a:endParaRPr sz="2400" dirty="0">
              <a:solidFill>
                <a:srgbClr val="FF9973"/>
              </a:solidFill>
            </a:endParaRPr>
          </a:p>
        </p:txBody>
      </p:sp>
      <p:sp>
        <p:nvSpPr>
          <p:cNvPr id="474" name="Google Shape;474;p27"/>
          <p:cNvSpPr txBox="1">
            <a:spLocks noGrp="1"/>
          </p:cNvSpPr>
          <p:nvPr>
            <p:ph type="ctrTitle"/>
          </p:nvPr>
        </p:nvSpPr>
        <p:spPr>
          <a:xfrm>
            <a:off x="600710" y="346433"/>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00CFCC"/>
                </a:solidFill>
              </a:rPr>
              <a:t>INNER JOIN</a:t>
            </a:r>
            <a:endParaRPr sz="2400" dirty="0">
              <a:solidFill>
                <a:srgbClr val="00CFCC"/>
              </a:solidFill>
            </a:endParaRPr>
          </a:p>
        </p:txBody>
      </p:sp>
      <p:sp>
        <p:nvSpPr>
          <p:cNvPr id="475" name="Google Shape;475;p27"/>
          <p:cNvSpPr txBox="1">
            <a:spLocks noGrp="1"/>
          </p:cNvSpPr>
          <p:nvPr>
            <p:ph type="subTitle" idx="2"/>
          </p:nvPr>
        </p:nvSpPr>
        <p:spPr>
          <a:xfrm>
            <a:off x="507576" y="924233"/>
            <a:ext cx="3556423" cy="572400"/>
          </a:xfrm>
          <a:prstGeom prst="rect">
            <a:avLst/>
          </a:prstGeom>
        </p:spPr>
        <p:txBody>
          <a:bodyPr spcFirstLastPara="1" wrap="square" lIns="91425" tIns="91425" rIns="91425" bIns="91425" anchor="t" anchorCtr="0">
            <a:noAutofit/>
          </a:bodyPr>
          <a:lstStyle/>
          <a:p>
            <a:pPr marL="114300" indent="0" algn="just" eaLnBrk="0" fontAlgn="base" hangingPunct="0">
              <a:spcBef>
                <a:spcPct val="0"/>
              </a:spcBef>
              <a:spcAft>
                <a:spcPct val="0"/>
              </a:spcAft>
              <a:buClr>
                <a:srgbClr val="00CFCC"/>
              </a:buClr>
            </a:pPr>
            <a:r>
              <a:rPr lang="en-US" dirty="0">
                <a:solidFill>
                  <a:schemeClr val="bg1"/>
                </a:solidFill>
                <a:latin typeface="Consolas" panose="020B0609020204030204" pitchFamily="49" charset="0"/>
              </a:rPr>
              <a:t>Return all rows from multiple tables where the join condition is met</a:t>
            </a:r>
            <a:endParaRPr lang="en-US" altLang="en-US" dirty="0">
              <a:solidFill>
                <a:schemeClr val="bg1"/>
              </a:solidFill>
              <a:latin typeface="Consolas" panose="020B0609020204030204" pitchFamily="49" charset="0"/>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75;p27">
            <a:extLst>
              <a:ext uri="{FF2B5EF4-FFF2-40B4-BE49-F238E27FC236}">
                <a16:creationId xmlns:a16="http://schemas.microsoft.com/office/drawing/2014/main" id="{8C0762FA-A715-4495-A8EF-31BF011F85B2}"/>
              </a:ext>
            </a:extLst>
          </p:cNvPr>
          <p:cNvSpPr txBox="1">
            <a:spLocks/>
          </p:cNvSpPr>
          <p:nvPr/>
        </p:nvSpPr>
        <p:spPr>
          <a:xfrm>
            <a:off x="4788149" y="939688"/>
            <a:ext cx="3556423" cy="863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114300" indent="0" algn="just" eaLnBrk="0" fontAlgn="base" hangingPunct="0">
              <a:spcBef>
                <a:spcPct val="0"/>
              </a:spcBef>
              <a:spcAft>
                <a:spcPct val="0"/>
              </a:spcAft>
              <a:buClr>
                <a:srgbClr val="00CFCC"/>
              </a:buClr>
            </a:pPr>
            <a:r>
              <a:rPr lang="en-US" dirty="0">
                <a:solidFill>
                  <a:schemeClr val="bg1"/>
                </a:solidFill>
                <a:latin typeface="Consolas" panose="020B0609020204030204" pitchFamily="49" charset="0"/>
                <a:sym typeface="Maven Pro"/>
              </a:rPr>
              <a:t>Return all rows from multiple tables where the join condition is met </a:t>
            </a:r>
          </a:p>
          <a:p>
            <a:pPr marL="114300" indent="0"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t>
            </a:r>
          </a:p>
          <a:p>
            <a:pPr marL="114300" indent="0"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All records from the left table</a:t>
            </a:r>
          </a:p>
          <a:p>
            <a:pPr marL="0" indent="0" algn="just"/>
            <a:endParaRPr lang="en-US" dirty="0"/>
          </a:p>
        </p:txBody>
      </p:sp>
      <p:sp>
        <p:nvSpPr>
          <p:cNvPr id="25" name="Google Shape;473;p27">
            <a:extLst>
              <a:ext uri="{FF2B5EF4-FFF2-40B4-BE49-F238E27FC236}">
                <a16:creationId xmlns:a16="http://schemas.microsoft.com/office/drawing/2014/main" id="{AE64DA3C-3534-42ED-A6EF-78D4FC97BFC5}"/>
              </a:ext>
            </a:extLst>
          </p:cNvPr>
          <p:cNvSpPr txBox="1">
            <a:spLocks/>
          </p:cNvSpPr>
          <p:nvPr/>
        </p:nvSpPr>
        <p:spPr>
          <a:xfrm>
            <a:off x="5019435" y="2429238"/>
            <a:ext cx="339865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2400" dirty="0">
                <a:solidFill>
                  <a:srgbClr val="FF9973"/>
                </a:solidFill>
              </a:rPr>
              <a:t>FULL OUTER JOIN</a:t>
            </a:r>
          </a:p>
        </p:txBody>
      </p:sp>
      <p:sp>
        <p:nvSpPr>
          <p:cNvPr id="26" name="Google Shape;474;p27">
            <a:extLst>
              <a:ext uri="{FF2B5EF4-FFF2-40B4-BE49-F238E27FC236}">
                <a16:creationId xmlns:a16="http://schemas.microsoft.com/office/drawing/2014/main" id="{1614B83A-E91C-4092-B256-7963D9CF1357}"/>
              </a:ext>
            </a:extLst>
          </p:cNvPr>
          <p:cNvSpPr txBox="1">
            <a:spLocks/>
          </p:cNvSpPr>
          <p:nvPr/>
        </p:nvSpPr>
        <p:spPr>
          <a:xfrm>
            <a:off x="753110" y="2429238"/>
            <a:ext cx="21525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2400" dirty="0">
                <a:solidFill>
                  <a:srgbClr val="00CFCC"/>
                </a:solidFill>
              </a:rPr>
              <a:t>RIGHT JOIN</a:t>
            </a:r>
          </a:p>
        </p:txBody>
      </p:sp>
      <p:sp>
        <p:nvSpPr>
          <p:cNvPr id="27" name="Google Shape;475;p27">
            <a:extLst>
              <a:ext uri="{FF2B5EF4-FFF2-40B4-BE49-F238E27FC236}">
                <a16:creationId xmlns:a16="http://schemas.microsoft.com/office/drawing/2014/main" id="{F2CA1A7B-FB29-4522-895F-73F1A2A51433}"/>
              </a:ext>
            </a:extLst>
          </p:cNvPr>
          <p:cNvSpPr txBox="1">
            <a:spLocks/>
          </p:cNvSpPr>
          <p:nvPr/>
        </p:nvSpPr>
        <p:spPr>
          <a:xfrm>
            <a:off x="659976" y="3007038"/>
            <a:ext cx="3556423"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114300" indent="0" algn="just" eaLnBrk="0" fontAlgn="base" hangingPunct="0">
              <a:spcBef>
                <a:spcPct val="0"/>
              </a:spcBef>
              <a:spcAft>
                <a:spcPct val="0"/>
              </a:spcAft>
              <a:buClr>
                <a:srgbClr val="00CFCC"/>
              </a:buClr>
            </a:pPr>
            <a:r>
              <a:rPr lang="en-US" dirty="0">
                <a:solidFill>
                  <a:schemeClr val="bg1"/>
                </a:solidFill>
                <a:latin typeface="Consolas" panose="020B0609020204030204" pitchFamily="49" charset="0"/>
                <a:sym typeface="Maven Pro"/>
              </a:rPr>
              <a:t>Return all rows from multiple tables where the join condition is met </a:t>
            </a:r>
          </a:p>
          <a:p>
            <a:pPr marL="114300" indent="0"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t>
            </a:r>
          </a:p>
          <a:p>
            <a:pPr marL="114300" indent="0"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All records from the Right table</a:t>
            </a:r>
          </a:p>
        </p:txBody>
      </p:sp>
      <p:sp>
        <p:nvSpPr>
          <p:cNvPr id="28" name="Google Shape;475;p27">
            <a:extLst>
              <a:ext uri="{FF2B5EF4-FFF2-40B4-BE49-F238E27FC236}">
                <a16:creationId xmlns:a16="http://schemas.microsoft.com/office/drawing/2014/main" id="{DB1708E0-DB70-4DCE-8C43-70A57A909757}"/>
              </a:ext>
            </a:extLst>
          </p:cNvPr>
          <p:cNvSpPr txBox="1">
            <a:spLocks/>
          </p:cNvSpPr>
          <p:nvPr/>
        </p:nvSpPr>
        <p:spPr>
          <a:xfrm>
            <a:off x="4940549" y="3022493"/>
            <a:ext cx="3556423" cy="863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114300" indent="0" algn="just" eaLnBrk="0" fontAlgn="base" hangingPunct="0">
              <a:spcBef>
                <a:spcPct val="0"/>
              </a:spcBef>
              <a:spcAft>
                <a:spcPct val="0"/>
              </a:spcAft>
              <a:buClr>
                <a:srgbClr val="00CFCC"/>
              </a:buClr>
            </a:pPr>
            <a:r>
              <a:rPr lang="en-US" dirty="0">
                <a:solidFill>
                  <a:schemeClr val="bg1"/>
                </a:solidFill>
                <a:latin typeface="Consolas" panose="020B0609020204030204" pitchFamily="49" charset="0"/>
                <a:sym typeface="Maven Pro"/>
              </a:rPr>
              <a:t>Return all rows from multiple tables where the join condition is met </a:t>
            </a:r>
          </a:p>
          <a:p>
            <a:pPr marL="114300" indent="0"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t>
            </a:r>
          </a:p>
          <a:p>
            <a:pPr marL="114300" indent="0"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All records from the right table</a:t>
            </a:r>
          </a:p>
          <a:p>
            <a:pPr marL="114300" indent="0"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t>
            </a:r>
          </a:p>
          <a:p>
            <a:pPr marL="114300" indent="0"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All records from the left table</a:t>
            </a:r>
          </a:p>
          <a:p>
            <a:pPr marL="0" indent="0" algn="just"/>
            <a:endParaRPr lang="en-US" dirty="0"/>
          </a:p>
        </p:txBody>
      </p:sp>
    </p:spTree>
    <p:extLst>
      <p:ext uri="{BB962C8B-B14F-4D97-AF65-F5344CB8AC3E}">
        <p14:creationId xmlns:p14="http://schemas.microsoft.com/office/powerpoint/2010/main" val="42353312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3" name="Google Shape;473;p27"/>
          <p:cNvSpPr txBox="1">
            <a:spLocks noGrp="1"/>
          </p:cNvSpPr>
          <p:nvPr>
            <p:ph type="ctrTitle" idx="4"/>
          </p:nvPr>
        </p:nvSpPr>
        <p:spPr>
          <a:xfrm>
            <a:off x="4754750" y="397232"/>
            <a:ext cx="235002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FF9973"/>
                </a:solidFill>
              </a:rPr>
              <a:t>SELF JOIN</a:t>
            </a:r>
            <a:endParaRPr sz="2400" dirty="0">
              <a:solidFill>
                <a:srgbClr val="FF9973"/>
              </a:solidFill>
            </a:endParaRPr>
          </a:p>
        </p:txBody>
      </p:sp>
      <p:sp>
        <p:nvSpPr>
          <p:cNvPr id="474" name="Google Shape;474;p27"/>
          <p:cNvSpPr txBox="1">
            <a:spLocks noGrp="1"/>
          </p:cNvSpPr>
          <p:nvPr>
            <p:ph type="ctrTitle"/>
          </p:nvPr>
        </p:nvSpPr>
        <p:spPr>
          <a:xfrm>
            <a:off x="507577" y="346433"/>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00CFCC"/>
                </a:solidFill>
              </a:rPr>
              <a:t>CROSS JOIN</a:t>
            </a:r>
            <a:endParaRPr sz="2400" dirty="0">
              <a:solidFill>
                <a:srgbClr val="00CFCC"/>
              </a:solidFill>
            </a:endParaRPr>
          </a:p>
        </p:txBody>
      </p:sp>
      <p:sp>
        <p:nvSpPr>
          <p:cNvPr id="475" name="Google Shape;475;p27"/>
          <p:cNvSpPr txBox="1">
            <a:spLocks noGrp="1"/>
          </p:cNvSpPr>
          <p:nvPr>
            <p:ph type="subTitle" idx="2"/>
          </p:nvPr>
        </p:nvSpPr>
        <p:spPr>
          <a:xfrm>
            <a:off x="507576" y="924233"/>
            <a:ext cx="3556423" cy="572400"/>
          </a:xfrm>
          <a:prstGeom prst="rect">
            <a:avLst/>
          </a:prstGeom>
        </p:spPr>
        <p:txBody>
          <a:bodyPr spcFirstLastPara="1" wrap="square" lIns="91425" tIns="91425" rIns="91425" bIns="91425" anchor="t" anchorCtr="0">
            <a:noAutofit/>
          </a:bodyPr>
          <a:lstStyle/>
          <a:p>
            <a:pPr marL="285750" indent="-285750" algn="just" eaLnBrk="0" fontAlgn="base" hangingPunct="0">
              <a:spcBef>
                <a:spcPct val="0"/>
              </a:spcBef>
              <a:spcAft>
                <a:spcPct val="0"/>
              </a:spcAft>
              <a:buClr>
                <a:srgbClr val="00CFCC"/>
              </a:buClr>
              <a:buSzTx/>
              <a:buFont typeface="Wingdings" panose="05000000000000000000" pitchFamily="2" charset="2"/>
              <a:buChar char="q"/>
            </a:pPr>
            <a:r>
              <a:rPr lang="en-US" dirty="0">
                <a:solidFill>
                  <a:schemeClr val="bg1"/>
                </a:solidFill>
                <a:latin typeface="Consolas" panose="020B0609020204030204" pitchFamily="49" charset="0"/>
              </a:rPr>
              <a:t>CROSS JOINs are used to combine each row of one table with each row of another table, and return the Cartesian product of the sets of rows from the tables that are joined</a:t>
            </a:r>
          </a:p>
          <a:p>
            <a:pPr marL="285750" indent="-285750" algn="just" eaLnBrk="0" fontAlgn="base" hangingPunct="0">
              <a:spcBef>
                <a:spcPct val="0"/>
              </a:spcBef>
              <a:spcAft>
                <a:spcPct val="0"/>
              </a:spcAft>
              <a:buClr>
                <a:srgbClr val="00CFCC"/>
              </a:buClr>
              <a:buSzTx/>
              <a:buFont typeface="Wingdings" panose="05000000000000000000" pitchFamily="2" charset="2"/>
              <a:buChar char="q"/>
            </a:pPr>
            <a:endParaRPr lang="en-US" altLang="en-US" dirty="0">
              <a:solidFill>
                <a:schemeClr val="bg1"/>
              </a:solidFill>
              <a:latin typeface="Consolas" panose="020B0609020204030204" pitchFamily="49" charset="0"/>
            </a:endParaRPr>
          </a:p>
          <a:p>
            <a:pPr marL="285750" indent="-285750" algn="just" eaLnBrk="0" fontAlgn="base" hangingPunct="0">
              <a:spcBef>
                <a:spcPct val="0"/>
              </a:spcBef>
              <a:spcAft>
                <a:spcPct val="0"/>
              </a:spcAft>
              <a:buClr>
                <a:srgbClr val="00CFCC"/>
              </a:buClr>
              <a:buSzTx/>
              <a:buFont typeface="Wingdings" panose="05000000000000000000" pitchFamily="2" charset="2"/>
              <a:buChar char="q"/>
            </a:pPr>
            <a:r>
              <a:rPr lang="en-US" altLang="en-US" dirty="0">
                <a:solidFill>
                  <a:schemeClr val="bg1"/>
                </a:solidFill>
                <a:latin typeface="Consolas" panose="020B0609020204030204" pitchFamily="49" charset="0"/>
              </a:rPr>
              <a:t>Here, if number of records in one table are 5 and another are 3, then in resultant dataset we will have 3*5 = 15 records</a:t>
            </a:r>
          </a:p>
          <a:p>
            <a:pPr marL="285750" indent="-285750" algn="just" eaLnBrk="0" fontAlgn="base" hangingPunct="0">
              <a:spcBef>
                <a:spcPct val="0"/>
              </a:spcBef>
              <a:spcAft>
                <a:spcPct val="0"/>
              </a:spcAft>
              <a:buClr>
                <a:srgbClr val="00CFCC"/>
              </a:buClr>
              <a:buSzTx/>
              <a:buFont typeface="Wingdings" panose="05000000000000000000" pitchFamily="2" charset="2"/>
              <a:buChar char="q"/>
            </a:pPr>
            <a:endParaRPr lang="en-US" altLang="en-US" dirty="0">
              <a:solidFill>
                <a:schemeClr val="bg1"/>
              </a:solidFill>
              <a:latin typeface="Consolas" panose="020B0609020204030204" pitchFamily="49" charset="0"/>
            </a:endParaRPr>
          </a:p>
          <a:p>
            <a:pPr marL="285750" indent="-285750" algn="just" eaLnBrk="0" fontAlgn="base" hangingPunct="0">
              <a:spcBef>
                <a:spcPct val="0"/>
              </a:spcBef>
              <a:spcAft>
                <a:spcPct val="0"/>
              </a:spcAft>
              <a:buClr>
                <a:srgbClr val="00CFCC"/>
              </a:buClr>
              <a:buSzTx/>
              <a:buFont typeface="Wingdings" panose="05000000000000000000" pitchFamily="2" charset="2"/>
              <a:buChar char="q"/>
            </a:pPr>
            <a:r>
              <a:rPr lang="en-US" altLang="en-US" dirty="0">
                <a:solidFill>
                  <a:schemeClr val="bg1"/>
                </a:solidFill>
                <a:latin typeface="Consolas" panose="020B0609020204030204" pitchFamily="49" charset="0"/>
              </a:rPr>
              <a:t>Use Case </a:t>
            </a:r>
          </a:p>
          <a:p>
            <a:pPr marL="742950" lvl="1" indent="-285750" algn="just" eaLnBrk="0" fontAlgn="base" hangingPunct="0">
              <a:spcBef>
                <a:spcPct val="0"/>
              </a:spcBef>
              <a:spcAft>
                <a:spcPct val="0"/>
              </a:spcAft>
              <a:buClr>
                <a:srgbClr val="00CFCC"/>
              </a:buClr>
              <a:buSzTx/>
              <a:buFont typeface="Wingdings" panose="05000000000000000000" pitchFamily="2" charset="2"/>
              <a:buChar char="q"/>
            </a:pPr>
            <a:r>
              <a:rPr lang="en-US" altLang="en-US" sz="1400" dirty="0">
                <a:solidFill>
                  <a:schemeClr val="bg1"/>
                </a:solidFill>
                <a:latin typeface="Consolas" panose="020B0609020204030204" pitchFamily="49" charset="0"/>
              </a:rPr>
              <a:t>Used to generate large datasets</a:t>
            </a:r>
          </a:p>
          <a:p>
            <a:pPr marL="742950" lvl="1" indent="-285750" algn="just" eaLnBrk="0" fontAlgn="base" hangingPunct="0">
              <a:spcBef>
                <a:spcPct val="0"/>
              </a:spcBef>
              <a:spcAft>
                <a:spcPct val="0"/>
              </a:spcAft>
              <a:buClr>
                <a:srgbClr val="00CFCC"/>
              </a:buClr>
              <a:buSzTx/>
              <a:buFont typeface="Wingdings" panose="05000000000000000000" pitchFamily="2" charset="2"/>
              <a:buChar char="q"/>
            </a:pPr>
            <a:r>
              <a:rPr lang="en-US" altLang="en-US" sz="1400" dirty="0">
                <a:solidFill>
                  <a:schemeClr val="bg1"/>
                </a:solidFill>
                <a:latin typeface="Consolas" panose="020B0609020204030204" pitchFamily="49" charset="0"/>
              </a:rPr>
              <a:t>Creating dimension tables</a:t>
            </a:r>
          </a:p>
          <a:p>
            <a:pPr marL="0" marR="0" lvl="0" indent="0" algn="just" defTabSz="914400" rtl="0" eaLnBrk="0" fontAlgn="base" latinLnBrk="0" hangingPunct="0">
              <a:lnSpc>
                <a:spcPct val="100000"/>
              </a:lnSpc>
              <a:spcBef>
                <a:spcPct val="0"/>
              </a:spcBef>
              <a:spcAft>
                <a:spcPct val="0"/>
              </a:spcAft>
              <a:buClr>
                <a:srgbClr val="00CFCC"/>
              </a:buClr>
              <a:buSzTx/>
              <a:tabLst/>
            </a:pPr>
            <a:endParaRPr lang="en-US" altLang="en-US" dirty="0">
              <a:solidFill>
                <a:schemeClr val="bg1"/>
              </a:solidFill>
              <a:latin typeface="Consolas" panose="020B0609020204030204" pitchFamily="49" charset="0"/>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75;p27">
            <a:extLst>
              <a:ext uri="{FF2B5EF4-FFF2-40B4-BE49-F238E27FC236}">
                <a16:creationId xmlns:a16="http://schemas.microsoft.com/office/drawing/2014/main" id="{8C0762FA-A715-4495-A8EF-31BF011F85B2}"/>
              </a:ext>
            </a:extLst>
          </p:cNvPr>
          <p:cNvSpPr txBox="1">
            <a:spLocks/>
          </p:cNvSpPr>
          <p:nvPr/>
        </p:nvSpPr>
        <p:spPr>
          <a:xfrm>
            <a:off x="4788149" y="939688"/>
            <a:ext cx="3556423" cy="863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marR="0" lvl="0" indent="-285750" algn="just" defTabSz="914400" rtl="0" eaLnBrk="0" fontAlgn="base" latinLnBrk="0" hangingPunct="0">
              <a:lnSpc>
                <a:spcPct val="100000"/>
              </a:lnSpc>
              <a:spcBef>
                <a:spcPct val="0"/>
              </a:spcBef>
              <a:spcAft>
                <a:spcPct val="0"/>
              </a:spcAft>
              <a:buClr>
                <a:srgbClr val="FF9973"/>
              </a:buClr>
              <a:buSzTx/>
              <a:buFont typeface="Wingdings" panose="05000000000000000000" pitchFamily="2" charset="2"/>
              <a:buChar char="q"/>
              <a:tabLst/>
            </a:pPr>
            <a:r>
              <a:rPr lang="en-US" dirty="0">
                <a:solidFill>
                  <a:schemeClr val="bg1"/>
                </a:solidFill>
                <a:latin typeface="Consolas" panose="020B0609020204030204" pitchFamily="49" charset="0"/>
              </a:rPr>
              <a:t>Table is joined with itself</a:t>
            </a:r>
            <a:endParaRPr lang="en-US" altLang="en-US" dirty="0">
              <a:solidFill>
                <a:schemeClr val="bg1"/>
              </a:solidFill>
              <a:latin typeface="Consolas" panose="020B0609020204030204" pitchFamily="49" charset="0"/>
            </a:endParaRPr>
          </a:p>
          <a:p>
            <a:pPr marL="0" indent="0" algn="just"/>
            <a:endParaRPr lang="en-US" dirty="0"/>
          </a:p>
          <a:p>
            <a:pPr marL="285750" indent="-285750" algn="just" eaLnBrk="0" fontAlgn="base" hangingPunct="0">
              <a:spcBef>
                <a:spcPct val="0"/>
              </a:spcBef>
              <a:spcAft>
                <a:spcPct val="0"/>
              </a:spcAft>
              <a:buClr>
                <a:srgbClr val="FF9973"/>
              </a:buClr>
              <a:buSzTx/>
              <a:buFont typeface="Wingdings" panose="05000000000000000000" pitchFamily="2" charset="2"/>
              <a:buChar char="q"/>
            </a:pPr>
            <a:r>
              <a:rPr lang="en-US" dirty="0">
                <a:solidFill>
                  <a:schemeClr val="bg1"/>
                </a:solidFill>
                <a:latin typeface="Consolas" panose="020B0609020204030204" pitchFamily="49" charset="0"/>
              </a:rPr>
              <a:t>Use Case</a:t>
            </a:r>
          </a:p>
          <a:p>
            <a:pPr marL="742950" lvl="1" indent="-285750" algn="just" eaLnBrk="0" fontAlgn="base" hangingPunct="0">
              <a:spcBef>
                <a:spcPct val="0"/>
              </a:spcBef>
              <a:spcAft>
                <a:spcPct val="0"/>
              </a:spcAft>
              <a:buClr>
                <a:srgbClr val="FF9973"/>
              </a:buClr>
              <a:buSzTx/>
              <a:buFont typeface="Wingdings" panose="05000000000000000000" pitchFamily="2" charset="2"/>
              <a:buChar char="q"/>
            </a:pPr>
            <a:r>
              <a:rPr lang="en-US" sz="1400" dirty="0">
                <a:solidFill>
                  <a:schemeClr val="bg1"/>
                </a:solidFill>
                <a:latin typeface="Consolas" panose="020B0609020204030204" pitchFamily="49" charset="0"/>
              </a:rPr>
              <a:t>Query Hierarchical data</a:t>
            </a:r>
          </a:p>
          <a:p>
            <a:pPr marL="742950" lvl="1" indent="-285750" algn="just" eaLnBrk="0" fontAlgn="base" hangingPunct="0">
              <a:spcBef>
                <a:spcPct val="0"/>
              </a:spcBef>
              <a:spcAft>
                <a:spcPct val="0"/>
              </a:spcAft>
              <a:buClr>
                <a:srgbClr val="FF9973"/>
              </a:buClr>
              <a:buSzTx/>
              <a:buFont typeface="Wingdings" panose="05000000000000000000" pitchFamily="2" charset="2"/>
              <a:buChar char="q"/>
            </a:pPr>
            <a:r>
              <a:rPr lang="en-US" sz="1400" dirty="0">
                <a:solidFill>
                  <a:schemeClr val="bg1"/>
                </a:solidFill>
                <a:latin typeface="Consolas" panose="020B0609020204030204" pitchFamily="49" charset="0"/>
              </a:rPr>
              <a:t>Compare rows within same table</a:t>
            </a:r>
          </a:p>
          <a:p>
            <a:pPr marL="0" indent="0" algn="just"/>
            <a:endParaRPr lang="en-US" dirty="0"/>
          </a:p>
        </p:txBody>
      </p:sp>
    </p:spTree>
    <p:extLst>
      <p:ext uri="{BB962C8B-B14F-4D97-AF65-F5344CB8AC3E}">
        <p14:creationId xmlns:p14="http://schemas.microsoft.com/office/powerpoint/2010/main" val="34881246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369950" y="2021907"/>
            <a:ext cx="4154870"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NORMALIZATION</a:t>
            </a:r>
            <a:endParaRPr dirty="0"/>
          </a:p>
        </p:txBody>
      </p:sp>
      <p:sp>
        <p:nvSpPr>
          <p:cNvPr id="688" name="Google Shape;688;p32"/>
          <p:cNvSpPr txBox="1">
            <a:spLocks noGrp="1"/>
          </p:cNvSpPr>
          <p:nvPr>
            <p:ph type="subTitle" idx="1"/>
          </p:nvPr>
        </p:nvSpPr>
        <p:spPr>
          <a:xfrm>
            <a:off x="2075895" y="2771323"/>
            <a:ext cx="3101400" cy="10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t>
            </a: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05</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4938915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582912" y="2021907"/>
            <a:ext cx="3941908"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FACTS and DIMENSIONS</a:t>
            </a:r>
            <a:endParaRPr dirty="0"/>
          </a:p>
        </p:txBody>
      </p:sp>
      <p:sp>
        <p:nvSpPr>
          <p:cNvPr id="688" name="Google Shape;688;p32"/>
          <p:cNvSpPr txBox="1">
            <a:spLocks noGrp="1"/>
          </p:cNvSpPr>
          <p:nvPr>
            <p:ph type="subTitle" idx="1"/>
          </p:nvPr>
        </p:nvSpPr>
        <p:spPr>
          <a:xfrm>
            <a:off x="2075895" y="2771323"/>
            <a:ext cx="3101400" cy="10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Foundations of Data Warehouse</a:t>
            </a: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06</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9573029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3" name="Google Shape;473;p27"/>
          <p:cNvSpPr txBox="1">
            <a:spLocks noGrp="1"/>
          </p:cNvSpPr>
          <p:nvPr>
            <p:ph type="ctrTitle" idx="4"/>
          </p:nvPr>
        </p:nvSpPr>
        <p:spPr>
          <a:xfrm>
            <a:off x="4754750" y="397232"/>
            <a:ext cx="235002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FF9973"/>
                </a:solidFill>
              </a:rPr>
              <a:t>DIMENSION</a:t>
            </a:r>
            <a:endParaRPr sz="2400" dirty="0">
              <a:solidFill>
                <a:srgbClr val="FF9973"/>
              </a:solidFill>
            </a:endParaRPr>
          </a:p>
        </p:txBody>
      </p:sp>
      <p:sp>
        <p:nvSpPr>
          <p:cNvPr id="474" name="Google Shape;474;p27"/>
          <p:cNvSpPr txBox="1">
            <a:spLocks noGrp="1"/>
          </p:cNvSpPr>
          <p:nvPr>
            <p:ph type="ctrTitle"/>
          </p:nvPr>
        </p:nvSpPr>
        <p:spPr>
          <a:xfrm>
            <a:off x="507577" y="346433"/>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00CFCC"/>
                </a:solidFill>
              </a:rPr>
              <a:t>FACT</a:t>
            </a:r>
            <a:endParaRPr sz="2400" dirty="0">
              <a:solidFill>
                <a:srgbClr val="00CFCC"/>
              </a:solidFill>
            </a:endParaRPr>
          </a:p>
        </p:txBody>
      </p:sp>
      <p:sp>
        <p:nvSpPr>
          <p:cNvPr id="475" name="Google Shape;475;p27"/>
          <p:cNvSpPr txBox="1">
            <a:spLocks noGrp="1"/>
          </p:cNvSpPr>
          <p:nvPr>
            <p:ph type="subTitle" idx="2"/>
          </p:nvPr>
        </p:nvSpPr>
        <p:spPr>
          <a:xfrm>
            <a:off x="507576" y="924233"/>
            <a:ext cx="3556423" cy="572400"/>
          </a:xfrm>
          <a:prstGeom prst="rect">
            <a:avLst/>
          </a:prstGeom>
        </p:spPr>
        <p:txBody>
          <a:bodyPr spcFirstLastPara="1" wrap="square" lIns="91425" tIns="91425" rIns="91425" bIns="91425" anchor="t" anchorCtr="0">
            <a:noAutofit/>
          </a:bodyPr>
          <a:lstStyle/>
          <a:p>
            <a:pPr marL="285750" indent="-285750" algn="just" eaLnBrk="0" fontAlgn="base" hangingPunct="0">
              <a:spcBef>
                <a:spcPct val="0"/>
              </a:spcBef>
              <a:spcAft>
                <a:spcPct val="0"/>
              </a:spcAft>
              <a:buClr>
                <a:srgbClr val="00CFCC"/>
              </a:buClr>
              <a:buSzTx/>
              <a:buFont typeface="Wingdings" panose="05000000000000000000" pitchFamily="2" charset="2"/>
              <a:buChar char="q"/>
            </a:pPr>
            <a:r>
              <a:rPr lang="en-US" altLang="en-US" dirty="0">
                <a:solidFill>
                  <a:schemeClr val="bg1"/>
                </a:solidFill>
                <a:latin typeface="Consolas" panose="020B0609020204030204" pitchFamily="49" charset="0"/>
              </a:rPr>
              <a:t>Measurements, metrices</a:t>
            </a:r>
            <a:r>
              <a:rPr lang="en-US" altLang="en-US" sz="1400" dirty="0">
                <a:solidFill>
                  <a:schemeClr val="bg1"/>
                </a:solidFill>
                <a:latin typeface="Consolas" panose="020B0609020204030204" pitchFamily="49" charset="0"/>
              </a:rPr>
              <a:t> that can be analyzed or quantified</a:t>
            </a:r>
          </a:p>
          <a:p>
            <a:pPr marL="285750" indent="-285750" algn="just" eaLnBrk="0" fontAlgn="base" hangingPunct="0">
              <a:spcBef>
                <a:spcPct val="0"/>
              </a:spcBef>
              <a:spcAft>
                <a:spcPct val="0"/>
              </a:spcAft>
              <a:buClr>
                <a:srgbClr val="00CFCC"/>
              </a:buClr>
              <a:buSzTx/>
              <a:buFont typeface="Wingdings" panose="05000000000000000000" pitchFamily="2" charset="2"/>
              <a:buChar char="q"/>
            </a:pPr>
            <a:endParaRPr lang="en-US" altLang="en-US" dirty="0">
              <a:solidFill>
                <a:schemeClr val="bg1"/>
              </a:solidFill>
              <a:latin typeface="Consolas" panose="020B0609020204030204" pitchFamily="49" charset="0"/>
            </a:endParaRPr>
          </a:p>
          <a:p>
            <a:pPr marL="0" indent="0" algn="just" eaLnBrk="0" fontAlgn="base" hangingPunct="0">
              <a:spcBef>
                <a:spcPct val="0"/>
              </a:spcBef>
              <a:spcAft>
                <a:spcPct val="0"/>
              </a:spcAft>
              <a:buClr>
                <a:srgbClr val="00CFCC"/>
              </a:buClr>
              <a:buSzTx/>
            </a:pPr>
            <a:endParaRPr lang="en-US" altLang="en-US" dirty="0">
              <a:solidFill>
                <a:schemeClr val="bg1"/>
              </a:solidFill>
              <a:latin typeface="Consolas" panose="020B0609020204030204" pitchFamily="49" charset="0"/>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75;p27">
            <a:extLst>
              <a:ext uri="{FF2B5EF4-FFF2-40B4-BE49-F238E27FC236}">
                <a16:creationId xmlns:a16="http://schemas.microsoft.com/office/drawing/2014/main" id="{8C0762FA-A715-4495-A8EF-31BF011F85B2}"/>
              </a:ext>
            </a:extLst>
          </p:cNvPr>
          <p:cNvSpPr txBox="1">
            <a:spLocks/>
          </p:cNvSpPr>
          <p:nvPr/>
        </p:nvSpPr>
        <p:spPr>
          <a:xfrm>
            <a:off x="4788149" y="939688"/>
            <a:ext cx="3556423" cy="863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indent="-285750" algn="just" eaLnBrk="0" fontAlgn="base" hangingPunct="0">
              <a:spcBef>
                <a:spcPct val="0"/>
              </a:spcBef>
              <a:spcAft>
                <a:spcPct val="0"/>
              </a:spcAft>
              <a:buClr>
                <a:srgbClr val="FF9973"/>
              </a:buClr>
              <a:buSzTx/>
              <a:buFont typeface="Wingdings" panose="05000000000000000000" pitchFamily="2" charset="2"/>
              <a:buChar char="q"/>
            </a:pPr>
            <a:r>
              <a:rPr lang="en-US" dirty="0">
                <a:solidFill>
                  <a:schemeClr val="bg1"/>
                </a:solidFill>
                <a:latin typeface="Consolas" panose="020B0609020204030204" pitchFamily="49" charset="0"/>
              </a:rPr>
              <a:t>Companion table to the fact table contains descriptive attributes to be used as query constraining</a:t>
            </a:r>
          </a:p>
          <a:p>
            <a:pPr marL="285750" indent="-285750" algn="just" eaLnBrk="0" fontAlgn="base" hangingPunct="0">
              <a:spcBef>
                <a:spcPct val="0"/>
              </a:spcBef>
              <a:spcAft>
                <a:spcPct val="0"/>
              </a:spcAft>
              <a:buClr>
                <a:srgbClr val="FF9973"/>
              </a:buClr>
              <a:buSzTx/>
              <a:buFont typeface="Wingdings" panose="05000000000000000000" pitchFamily="2" charset="2"/>
              <a:buChar char="q"/>
            </a:pPr>
            <a:endParaRPr lang="en-US" dirty="0">
              <a:solidFill>
                <a:schemeClr val="bg1"/>
              </a:solidFill>
              <a:latin typeface="Consolas" panose="020B0609020204030204" pitchFamily="49" charset="0"/>
            </a:endParaRPr>
          </a:p>
          <a:p>
            <a:pPr marL="285750" indent="-285750" algn="just" eaLnBrk="0" fontAlgn="base" hangingPunct="0">
              <a:spcBef>
                <a:spcPct val="0"/>
              </a:spcBef>
              <a:spcAft>
                <a:spcPct val="0"/>
              </a:spcAft>
              <a:buClr>
                <a:srgbClr val="FF9973"/>
              </a:buClr>
              <a:buSzTx/>
              <a:buFont typeface="Wingdings" panose="05000000000000000000" pitchFamily="2" charset="2"/>
              <a:buChar char="q"/>
            </a:pPr>
            <a:endParaRPr lang="en-US" dirty="0">
              <a:solidFill>
                <a:schemeClr val="bg1"/>
              </a:solidFill>
              <a:latin typeface="Consolas" panose="020B0609020204030204" pitchFamily="49" charset="0"/>
            </a:endParaRPr>
          </a:p>
        </p:txBody>
      </p:sp>
      <p:sp>
        <p:nvSpPr>
          <p:cNvPr id="2" name="TextBox 1">
            <a:extLst>
              <a:ext uri="{FF2B5EF4-FFF2-40B4-BE49-F238E27FC236}">
                <a16:creationId xmlns:a16="http://schemas.microsoft.com/office/drawing/2014/main" id="{4B3EE29A-5674-47AC-ABC2-96106A540102}"/>
              </a:ext>
            </a:extLst>
          </p:cNvPr>
          <p:cNvSpPr txBox="1"/>
          <p:nvPr/>
        </p:nvSpPr>
        <p:spPr>
          <a:xfrm>
            <a:off x="523406" y="2170551"/>
            <a:ext cx="7821165" cy="2677656"/>
          </a:xfrm>
          <a:prstGeom prst="rect">
            <a:avLst/>
          </a:prstGeom>
          <a:noFill/>
        </p:spPr>
        <p:txBody>
          <a:bodyPr wrap="square" rtlCol="0">
            <a:spAutoFit/>
          </a:bodyPr>
          <a:lstStyle/>
          <a:p>
            <a:pPr marL="285750" indent="-285750" algn="just" eaLnBrk="0" fontAlgn="base" hangingPunct="0">
              <a:spcBef>
                <a:spcPct val="0"/>
              </a:spcBef>
              <a:spcAft>
                <a:spcPct val="0"/>
              </a:spcAft>
              <a:buClr>
                <a:srgbClr val="E898AC"/>
              </a:buClr>
              <a:buFont typeface="Wingdings" panose="05000000000000000000" pitchFamily="2" charset="2"/>
              <a:buChar char="q"/>
            </a:pPr>
            <a:r>
              <a:rPr lang="en-US" altLang="en-US" dirty="0">
                <a:solidFill>
                  <a:schemeClr val="bg1"/>
                </a:solidFill>
                <a:latin typeface="Consolas" panose="020B0609020204030204" pitchFamily="49" charset="0"/>
                <a:sym typeface="Maven Pro"/>
              </a:rPr>
              <a:t>Example</a:t>
            </a:r>
          </a:p>
          <a:p>
            <a:pPr algn="just"/>
            <a:endParaRPr lang="en-US" altLang="en-US" dirty="0">
              <a:solidFill>
                <a:schemeClr val="bg1"/>
              </a:solidFill>
              <a:latin typeface="Consolas" panose="020B0609020204030204" pitchFamily="49" charset="0"/>
            </a:endParaRPr>
          </a:p>
          <a:p>
            <a:pPr algn="just"/>
            <a:r>
              <a:rPr lang="en-US" altLang="en-US" sz="1400" dirty="0">
                <a:solidFill>
                  <a:schemeClr val="bg1"/>
                </a:solidFill>
                <a:latin typeface="Consolas" panose="020B0609020204030204" pitchFamily="49" charset="0"/>
              </a:rPr>
              <a:t>Suppose we are performing analytics over some data coming from sensors installed in a vehicle.</a:t>
            </a:r>
          </a:p>
          <a:p>
            <a:pPr algn="just"/>
            <a:endParaRPr lang="en-US" altLang="en-US" dirty="0">
              <a:solidFill>
                <a:schemeClr val="bg1"/>
              </a:solidFill>
              <a:latin typeface="Consolas" panose="020B0609020204030204" pitchFamily="49" charset="0"/>
            </a:endParaRPr>
          </a:p>
          <a:p>
            <a:pPr algn="just"/>
            <a:r>
              <a:rPr lang="en-US" altLang="en-US" sz="1400" dirty="0">
                <a:solidFill>
                  <a:schemeClr val="bg1"/>
                </a:solidFill>
                <a:latin typeface="Consolas" panose="020B0609020204030204" pitchFamily="49" charset="0"/>
              </a:rPr>
              <a:t>Then in the fact table we can include measurements like co-ordinates of the device at some particular time, speed of the vehicle, engine speed, engine fuel rate and so on.</a:t>
            </a:r>
          </a:p>
          <a:p>
            <a:pPr algn="just"/>
            <a:endParaRPr lang="en-US" altLang="en-US" dirty="0">
              <a:solidFill>
                <a:schemeClr val="bg1"/>
              </a:solidFill>
              <a:latin typeface="Consolas" panose="020B0609020204030204" pitchFamily="49" charset="0"/>
            </a:endParaRPr>
          </a:p>
          <a:p>
            <a:pPr algn="just"/>
            <a:r>
              <a:rPr lang="en-US" altLang="en-US" sz="1400" dirty="0">
                <a:solidFill>
                  <a:schemeClr val="bg1"/>
                </a:solidFill>
                <a:latin typeface="Consolas" panose="020B0609020204030204" pitchFamily="49" charset="0"/>
              </a:rPr>
              <a:t>In the dimension table, we can have information related to Region, Date,  Vehicle and software installed on the same and so on.</a:t>
            </a:r>
          </a:p>
          <a:p>
            <a:pPr algn="just"/>
            <a:endParaRPr lang="en-US" dirty="0"/>
          </a:p>
        </p:txBody>
      </p:sp>
    </p:spTree>
    <p:extLst>
      <p:ext uri="{BB962C8B-B14F-4D97-AF65-F5344CB8AC3E}">
        <p14:creationId xmlns:p14="http://schemas.microsoft.com/office/powerpoint/2010/main" val="40976474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4" name="Google Shape;474;p27"/>
          <p:cNvSpPr txBox="1">
            <a:spLocks noGrp="1"/>
          </p:cNvSpPr>
          <p:nvPr>
            <p:ph type="ctrTitle"/>
          </p:nvPr>
        </p:nvSpPr>
        <p:spPr>
          <a:xfrm>
            <a:off x="507577" y="346433"/>
            <a:ext cx="328549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00CFCC"/>
                </a:solidFill>
              </a:rPr>
              <a:t>TYPES OF FACTS</a:t>
            </a:r>
            <a:endParaRPr sz="2400" dirty="0">
              <a:solidFill>
                <a:srgbClr val="00CFCC"/>
              </a:solidFill>
            </a:endParaRPr>
          </a:p>
        </p:txBody>
      </p:sp>
      <p:sp>
        <p:nvSpPr>
          <p:cNvPr id="475" name="Google Shape;475;p27"/>
          <p:cNvSpPr txBox="1">
            <a:spLocks noGrp="1"/>
          </p:cNvSpPr>
          <p:nvPr>
            <p:ph type="subTitle" idx="2"/>
          </p:nvPr>
        </p:nvSpPr>
        <p:spPr>
          <a:xfrm>
            <a:off x="507576" y="924233"/>
            <a:ext cx="3556423" cy="572400"/>
          </a:xfrm>
          <a:prstGeom prst="rect">
            <a:avLst/>
          </a:prstGeom>
        </p:spPr>
        <p:txBody>
          <a:bodyPr spcFirstLastPara="1" wrap="square" lIns="91425" tIns="91425" rIns="91425" bIns="91425" anchor="t" anchorCtr="0">
            <a:noAutofit/>
          </a:bodyPr>
          <a:lstStyle/>
          <a:p>
            <a:pPr marL="285750" indent="-285750" algn="just" eaLnBrk="0" fontAlgn="base" hangingPunct="0">
              <a:spcBef>
                <a:spcPct val="0"/>
              </a:spcBef>
              <a:spcAft>
                <a:spcPct val="0"/>
              </a:spcAft>
              <a:buClr>
                <a:srgbClr val="00CFCC"/>
              </a:buClr>
              <a:buSzTx/>
              <a:buFont typeface="Wingdings" panose="05000000000000000000" pitchFamily="2" charset="2"/>
              <a:buChar char="q"/>
            </a:pPr>
            <a:endParaRPr lang="en-US" altLang="en-US" dirty="0">
              <a:solidFill>
                <a:schemeClr val="bg1"/>
              </a:solidFill>
              <a:latin typeface="Consolas" panose="020B0609020204030204" pitchFamily="49" charset="0"/>
            </a:endParaRPr>
          </a:p>
          <a:p>
            <a:pPr marL="0" indent="0" algn="just" eaLnBrk="0" fontAlgn="base" hangingPunct="0">
              <a:spcBef>
                <a:spcPct val="0"/>
              </a:spcBef>
              <a:spcAft>
                <a:spcPct val="0"/>
              </a:spcAft>
              <a:buClr>
                <a:srgbClr val="00CFCC"/>
              </a:buClr>
              <a:buSzTx/>
            </a:pPr>
            <a:endParaRPr lang="en-US" altLang="en-US" dirty="0">
              <a:solidFill>
                <a:schemeClr val="bg1"/>
              </a:solidFill>
              <a:latin typeface="Consolas" panose="020B0609020204030204" pitchFamily="49" charset="0"/>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62805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4" name="Google Shape;474;p27"/>
          <p:cNvSpPr txBox="1">
            <a:spLocks noGrp="1"/>
          </p:cNvSpPr>
          <p:nvPr>
            <p:ph type="ctrTitle"/>
          </p:nvPr>
        </p:nvSpPr>
        <p:spPr>
          <a:xfrm>
            <a:off x="507577" y="346433"/>
            <a:ext cx="328549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FF9973"/>
                </a:solidFill>
              </a:rPr>
              <a:t>TYPES OF DIMENSION</a:t>
            </a:r>
            <a:endParaRPr sz="2400" dirty="0">
              <a:solidFill>
                <a:srgbClr val="FF9973"/>
              </a:solidFill>
            </a:endParaRPr>
          </a:p>
        </p:txBody>
      </p:sp>
      <p:sp>
        <p:nvSpPr>
          <p:cNvPr id="475" name="Google Shape;475;p27"/>
          <p:cNvSpPr txBox="1">
            <a:spLocks noGrp="1"/>
          </p:cNvSpPr>
          <p:nvPr>
            <p:ph type="subTitle" idx="2"/>
          </p:nvPr>
        </p:nvSpPr>
        <p:spPr>
          <a:xfrm>
            <a:off x="507576" y="924233"/>
            <a:ext cx="3556423" cy="572400"/>
          </a:xfrm>
          <a:prstGeom prst="rect">
            <a:avLst/>
          </a:prstGeom>
        </p:spPr>
        <p:txBody>
          <a:bodyPr spcFirstLastPara="1" wrap="square" lIns="91425" tIns="91425" rIns="91425" bIns="91425" anchor="t" anchorCtr="0">
            <a:noAutofit/>
          </a:bodyPr>
          <a:lstStyle/>
          <a:p>
            <a:pPr marL="285750" indent="-285750" algn="just" eaLnBrk="0" fontAlgn="base" hangingPunct="0">
              <a:spcBef>
                <a:spcPct val="0"/>
              </a:spcBef>
              <a:spcAft>
                <a:spcPct val="0"/>
              </a:spcAft>
              <a:buClr>
                <a:srgbClr val="00CFCC"/>
              </a:buClr>
              <a:buSzTx/>
              <a:buFont typeface="Wingdings" panose="05000000000000000000" pitchFamily="2" charset="2"/>
              <a:buChar char="q"/>
            </a:pPr>
            <a:endParaRPr lang="en-US" altLang="en-US" dirty="0">
              <a:solidFill>
                <a:schemeClr val="bg1"/>
              </a:solidFill>
              <a:latin typeface="Consolas" panose="020B0609020204030204" pitchFamily="49" charset="0"/>
            </a:endParaRPr>
          </a:p>
          <a:p>
            <a:pPr marL="0" indent="0" algn="just" eaLnBrk="0" fontAlgn="base" hangingPunct="0">
              <a:spcBef>
                <a:spcPct val="0"/>
              </a:spcBef>
              <a:spcAft>
                <a:spcPct val="0"/>
              </a:spcAft>
              <a:buClr>
                <a:srgbClr val="00CFCC"/>
              </a:buClr>
              <a:buSzTx/>
            </a:pPr>
            <a:endParaRPr lang="en-US" altLang="en-US" dirty="0">
              <a:solidFill>
                <a:schemeClr val="bg1"/>
              </a:solidFill>
              <a:latin typeface="Consolas" panose="020B0609020204030204" pitchFamily="49" charset="0"/>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80813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Here’s what you’ll find in this </a:t>
            </a:r>
            <a:r>
              <a:rPr lang="en">
                <a:solidFill>
                  <a:schemeClr val="accent2"/>
                </a:solidFill>
                <a:uFill>
                  <a:noFill/>
                </a:uFill>
                <a:latin typeface="Maven Pro SemiBold"/>
                <a:ea typeface="Maven Pro SemiBold"/>
                <a:cs typeface="Maven Pro SemiBold"/>
                <a:sym typeface="Maven Pro SemiBold"/>
                <a:hlinkClick r:id="rId3">
                  <a:extLst>
                    <a:ext uri="{A12FA001-AC4F-418D-AE19-62706E023703}">
                      <ahyp:hlinkClr xmlns:ahyp="http://schemas.microsoft.com/office/drawing/2018/hyperlinkcolor" val="tx"/>
                    </a:ext>
                  </a:extLst>
                </a:hlinkClick>
              </a:rPr>
              <a:t>Slidesgo</a:t>
            </a:r>
            <a:r>
              <a:rPr lang="en">
                <a:uFill>
                  <a:noFill/>
                </a:uFill>
                <a:latin typeface="Maven Pro SemiBold"/>
                <a:ea typeface="Maven Pro SemiBold"/>
                <a:cs typeface="Maven Pro SemiBold"/>
                <a:sym typeface="Maven Pro SemiBold"/>
                <a:hlinkClick r:id="rId3"/>
              </a:rPr>
              <a:t> </a:t>
            </a:r>
            <a:r>
              <a:rPr lang="en"/>
              <a:t>template:</a:t>
            </a:r>
            <a:endParaRPr/>
          </a:p>
          <a:p>
            <a:pPr marL="0" lvl="0" indent="0" algn="l" rtl="0">
              <a:lnSpc>
                <a:spcPct val="100000"/>
              </a:lnSpc>
              <a:spcBef>
                <a:spcPts val="1600"/>
              </a:spcBef>
              <a:spcAft>
                <a:spcPts val="0"/>
              </a:spcAft>
              <a:buNone/>
            </a:pPr>
            <a:endParaRPr/>
          </a:p>
          <a:p>
            <a:pPr marL="457200" lvl="0" indent="-304800" algn="l" rtl="0">
              <a:lnSpc>
                <a:spcPct val="100000"/>
              </a:lnSpc>
              <a:spcBef>
                <a:spcPts val="0"/>
              </a:spcBef>
              <a:spcAft>
                <a:spcPts val="0"/>
              </a:spcAft>
              <a:buClr>
                <a:schemeClr val="lt1"/>
              </a:buClr>
              <a:buSzPts val="1200"/>
              <a:buFont typeface="Maven Pro"/>
              <a:buAutoNum type="arabicPeriod"/>
            </a:pPr>
            <a:r>
              <a:rPr lang="en"/>
              <a:t>A slide structure based on a consulting sales pitch, which you can easily adapt to your needs. For more info on how to edit the template, please visit </a:t>
            </a:r>
            <a:r>
              <a:rPr lang="en">
                <a:solidFill>
                  <a:schemeClr val="accent2"/>
                </a:solidFill>
                <a:uFill>
                  <a:noFill/>
                </a:uFill>
                <a:latin typeface="Maven Pro SemiBold"/>
                <a:ea typeface="Maven Pro SemiBold"/>
                <a:cs typeface="Maven Pro SemiBold"/>
                <a:sym typeface="Maven Pro SemiBold"/>
                <a:hlinkClick r:id="rId4">
                  <a:extLst>
                    <a:ext uri="{A12FA001-AC4F-418D-AE19-62706E023703}">
                      <ahyp:hlinkClr xmlns:ahyp="http://schemas.microsoft.com/office/drawing/2018/hyperlinkcolor" val="tx"/>
                    </a:ext>
                  </a:extLst>
                </a:hlinkClick>
              </a:rPr>
              <a:t>Slidesgo School</a:t>
            </a:r>
            <a:r>
              <a:rPr lang="en">
                <a:latin typeface="Maven Pro SemiBold"/>
                <a:ea typeface="Maven Pro SemiBold"/>
                <a:cs typeface="Maven Pro SemiBold"/>
                <a:sym typeface="Maven Pro SemiBold"/>
              </a:rPr>
              <a:t> </a:t>
            </a:r>
            <a:r>
              <a:rPr lang="en"/>
              <a:t>or read our </a:t>
            </a:r>
            <a:r>
              <a:rPr lang="en">
                <a:solidFill>
                  <a:schemeClr val="accent2"/>
                </a:solidFill>
                <a:uFill>
                  <a:noFill/>
                </a:uFill>
                <a:latin typeface="Maven Pro SemiBold"/>
                <a:ea typeface="Maven Pro SemiBold"/>
                <a:cs typeface="Maven Pro SemiBold"/>
                <a:sym typeface="Maven Pro SemiBold"/>
                <a:hlinkClick r:id="rId5">
                  <a:extLst>
                    <a:ext uri="{A12FA001-AC4F-418D-AE19-62706E023703}">
                      <ahyp:hlinkClr xmlns:ahyp="http://schemas.microsoft.com/office/drawing/2018/hyperlinkcolor" val="tx"/>
                    </a:ext>
                  </a:extLst>
                </a:hlinkClick>
              </a:rPr>
              <a:t>FAQs</a:t>
            </a:r>
            <a:r>
              <a:rPr lang="en">
                <a:solidFill>
                  <a:schemeClr val="accent2"/>
                </a:solidFill>
              </a:rPr>
              <a:t>.</a:t>
            </a:r>
            <a:endParaRPr>
              <a:solidFill>
                <a:schemeClr val="accent2"/>
              </a:solidFill>
            </a:endParaRPr>
          </a:p>
          <a:p>
            <a:pPr marL="457200" lvl="0" indent="-304800" algn="l" rtl="0">
              <a:lnSpc>
                <a:spcPct val="100000"/>
              </a:lnSpc>
              <a:spcBef>
                <a:spcPts val="0"/>
              </a:spcBef>
              <a:spcAft>
                <a:spcPts val="0"/>
              </a:spcAft>
              <a:buClr>
                <a:schemeClr val="lt1"/>
              </a:buClr>
              <a:buSzPts val="1200"/>
              <a:buFont typeface="Maven Pro"/>
              <a:buAutoNum type="arabicPeriod"/>
            </a:pPr>
            <a:r>
              <a:rPr lang="en"/>
              <a:t>An assortment of illustrations that are suitable for use in the presentation can be found in the </a:t>
            </a:r>
            <a:r>
              <a:rPr lang="en">
                <a:solidFill>
                  <a:schemeClr val="accent2"/>
                </a:solidFill>
                <a:uFill>
                  <a:noFill/>
                </a:uFill>
                <a:latin typeface="Maven Pro SemiBold"/>
                <a:ea typeface="Maven Pro SemiBold"/>
                <a:cs typeface="Maven Pro SemiBold"/>
                <a:sym typeface="Maven Pro SemiBold"/>
                <a:hlinkClick r:id="rId6" action="ppaction://hlinksldjump">
                  <a:extLst>
                    <a:ext uri="{A12FA001-AC4F-418D-AE19-62706E023703}">
                      <ahyp:hlinkClr xmlns:ahyp="http://schemas.microsoft.com/office/drawing/2018/hyperlinkcolor" val="tx"/>
                    </a:ext>
                  </a:extLst>
                </a:hlinkClick>
              </a:rPr>
              <a:t>alternative resources</a:t>
            </a:r>
            <a:r>
              <a:rPr lang="en"/>
              <a:t> slide.</a:t>
            </a:r>
            <a:endParaRPr/>
          </a:p>
          <a:p>
            <a:pPr marL="457200" lvl="0" indent="-304800" algn="l" rtl="0">
              <a:lnSpc>
                <a:spcPct val="100000"/>
              </a:lnSpc>
              <a:spcBef>
                <a:spcPts val="0"/>
              </a:spcBef>
              <a:spcAft>
                <a:spcPts val="0"/>
              </a:spcAft>
              <a:buClr>
                <a:schemeClr val="lt1"/>
              </a:buClr>
              <a:buSzPts val="1200"/>
              <a:buFont typeface="Maven Pro"/>
              <a:buAutoNum type="arabicPeriod"/>
            </a:pPr>
            <a:r>
              <a:rPr lang="en"/>
              <a:t>A </a:t>
            </a:r>
            <a:r>
              <a:rPr lang="en">
                <a:solidFill>
                  <a:schemeClr val="accent2"/>
                </a:solidFill>
                <a:uFill>
                  <a:noFill/>
                </a:uFill>
                <a:latin typeface="Maven Pro SemiBold"/>
                <a:ea typeface="Maven Pro SemiBold"/>
                <a:cs typeface="Maven Pro SemiBold"/>
                <a:sym typeface="Maven Pro SemiBold"/>
                <a:hlinkClick r:id="rId7" action="ppaction://hlinksldjump">
                  <a:extLst>
                    <a:ext uri="{A12FA001-AC4F-418D-AE19-62706E023703}">
                      <ahyp:hlinkClr xmlns:ahyp="http://schemas.microsoft.com/office/drawing/2018/hyperlinkcolor" val="tx"/>
                    </a:ext>
                  </a:extLst>
                </a:hlinkClick>
              </a:rPr>
              <a:t>thanks</a:t>
            </a:r>
            <a:r>
              <a:rPr lang="en">
                <a:uFill>
                  <a:noFill/>
                </a:uFill>
                <a:latin typeface="Maven Pro SemiBold"/>
                <a:ea typeface="Maven Pro SemiBold"/>
                <a:cs typeface="Maven Pro SemiBold"/>
                <a:sym typeface="Maven Pro SemiBold"/>
                <a:hlinkClick r:id="rId7" action="ppaction://hlinksldjump"/>
              </a:rPr>
              <a:t> </a:t>
            </a:r>
            <a:r>
              <a:rPr lang="en"/>
              <a:t>slide, which you must keep so that proper credits for our design are given.</a:t>
            </a:r>
            <a:endParaRPr/>
          </a:p>
          <a:p>
            <a:pPr marL="457200" lvl="0" indent="-304800" algn="l" rtl="0">
              <a:lnSpc>
                <a:spcPct val="100000"/>
              </a:lnSpc>
              <a:spcBef>
                <a:spcPts val="0"/>
              </a:spcBef>
              <a:spcAft>
                <a:spcPts val="0"/>
              </a:spcAft>
              <a:buClr>
                <a:schemeClr val="lt1"/>
              </a:buClr>
              <a:buSzPts val="1200"/>
              <a:buFont typeface="Maven Pro"/>
              <a:buAutoNum type="arabicPeriod"/>
            </a:pPr>
            <a:r>
              <a:rPr lang="en"/>
              <a:t>A </a:t>
            </a:r>
            <a:r>
              <a:rPr lang="en">
                <a:solidFill>
                  <a:schemeClr val="accent2"/>
                </a:solidFill>
                <a:uFill>
                  <a:noFill/>
                </a:uFill>
                <a:latin typeface="Maven Pro SemiBold"/>
                <a:ea typeface="Maven Pro SemiBold"/>
                <a:cs typeface="Maven Pro SemiBold"/>
                <a:sym typeface="Maven Pro SemiBold"/>
                <a:hlinkClick r:id="rId8" action="ppaction://hlinksldjump">
                  <a:extLst>
                    <a:ext uri="{A12FA001-AC4F-418D-AE19-62706E023703}">
                      <ahyp:hlinkClr xmlns:ahyp="http://schemas.microsoft.com/office/drawing/2018/hyperlinkcolor" val="tx"/>
                    </a:ext>
                  </a:extLst>
                </a:hlinkClick>
              </a:rPr>
              <a:t>resources</a:t>
            </a:r>
            <a:r>
              <a:rPr lang="en">
                <a:uFill>
                  <a:noFill/>
                </a:uFill>
                <a:latin typeface="Maven Pro SemiBold"/>
                <a:ea typeface="Maven Pro SemiBold"/>
                <a:cs typeface="Maven Pro SemiBold"/>
                <a:sym typeface="Maven Pro SemiBold"/>
                <a:hlinkClick r:id="rId8" action="ppaction://hlinksldjump"/>
              </a:rPr>
              <a:t> </a:t>
            </a:r>
            <a:r>
              <a:rPr lang="en"/>
              <a:t>slide, where you’ll find links to all the elements used in the template.</a:t>
            </a:r>
            <a:endParaRPr/>
          </a:p>
          <a:p>
            <a:pPr marL="457200" lvl="0" indent="-304800" algn="l" rtl="0">
              <a:lnSpc>
                <a:spcPct val="100000"/>
              </a:lnSpc>
              <a:spcBef>
                <a:spcPts val="0"/>
              </a:spcBef>
              <a:spcAft>
                <a:spcPts val="0"/>
              </a:spcAft>
              <a:buClr>
                <a:schemeClr val="lt1"/>
              </a:buClr>
              <a:buSzPts val="1200"/>
              <a:buFont typeface="Maven Pro"/>
              <a:buAutoNum type="arabicPeriod"/>
            </a:pPr>
            <a:r>
              <a:rPr lang="en">
                <a:solidFill>
                  <a:schemeClr val="accent2"/>
                </a:solidFill>
                <a:uFill>
                  <a:noFill/>
                </a:uFill>
                <a:latin typeface="Maven Pro SemiBold"/>
                <a:ea typeface="Maven Pro SemiBold"/>
                <a:cs typeface="Maven Pro SemiBold"/>
                <a:sym typeface="Maven Pro SemiBold"/>
                <a:hlinkClick r:id="rId9" action="ppaction://hlinksldjump">
                  <a:extLst>
                    <a:ext uri="{A12FA001-AC4F-418D-AE19-62706E023703}">
                      <ahyp:hlinkClr xmlns:ahyp="http://schemas.microsoft.com/office/drawing/2018/hyperlinkcolor" val="tx"/>
                    </a:ext>
                  </a:extLst>
                </a:hlinkClick>
              </a:rPr>
              <a:t>Instructions for use</a:t>
            </a:r>
            <a:r>
              <a:rPr lang="en">
                <a:latin typeface="Maven Pro SemiBold"/>
                <a:ea typeface="Maven Pro SemiBold"/>
                <a:cs typeface="Maven Pro SemiBold"/>
                <a:sym typeface="Maven Pro SemiBold"/>
              </a:rPr>
              <a:t>.</a:t>
            </a:r>
            <a:endParaRPr>
              <a:latin typeface="Maven Pro SemiBold"/>
              <a:ea typeface="Maven Pro SemiBold"/>
              <a:cs typeface="Maven Pro SemiBold"/>
              <a:sym typeface="Maven Pro SemiBold"/>
            </a:endParaRPr>
          </a:p>
          <a:p>
            <a:pPr marL="457200" lvl="0" indent="-304800" algn="l" rtl="0">
              <a:lnSpc>
                <a:spcPct val="100000"/>
              </a:lnSpc>
              <a:spcBef>
                <a:spcPts val="0"/>
              </a:spcBef>
              <a:spcAft>
                <a:spcPts val="0"/>
              </a:spcAft>
              <a:buClr>
                <a:schemeClr val="lt1"/>
              </a:buClr>
              <a:buSzPts val="1200"/>
              <a:buFont typeface="Maven Pro"/>
              <a:buAutoNum type="arabicPeriod"/>
            </a:pPr>
            <a:r>
              <a:rPr lang="en"/>
              <a:t>Final slides with: </a:t>
            </a:r>
            <a:endParaRPr/>
          </a:p>
          <a:p>
            <a:pPr marL="914400" lvl="0" indent="-304800" algn="l" rtl="0">
              <a:lnSpc>
                <a:spcPct val="100000"/>
              </a:lnSpc>
              <a:spcBef>
                <a:spcPts val="0"/>
              </a:spcBef>
              <a:spcAft>
                <a:spcPts val="0"/>
              </a:spcAft>
              <a:buClr>
                <a:schemeClr val="lt1"/>
              </a:buClr>
              <a:buSzPts val="1200"/>
              <a:buFont typeface="Maven Pro"/>
              <a:buChar char="●"/>
            </a:pPr>
            <a:r>
              <a:rPr lang="en"/>
              <a:t>The</a:t>
            </a:r>
            <a:r>
              <a:rPr lang="en">
                <a:uFill>
                  <a:noFill/>
                </a:uFill>
                <a:latin typeface="Maven Pro SemiBold"/>
                <a:ea typeface="Maven Pro SemiBold"/>
                <a:cs typeface="Maven Pro SemiBold"/>
                <a:sym typeface="Maven Pro SemiBold"/>
                <a:hlinkClick r:id="rId10" action="ppaction://hlinksldjump"/>
              </a:rPr>
              <a:t> </a:t>
            </a:r>
            <a:r>
              <a:rPr lang="en">
                <a:solidFill>
                  <a:schemeClr val="accent2"/>
                </a:solidFill>
                <a:uFill>
                  <a:noFill/>
                </a:uFill>
                <a:latin typeface="Maven Pro SemiBold"/>
                <a:ea typeface="Maven Pro SemiBold"/>
                <a:cs typeface="Maven Pro SemiBold"/>
                <a:sym typeface="Maven Pro SemiBold"/>
                <a:hlinkClick r:id="rId10" action="ppaction://hlinksldjump">
                  <a:extLst>
                    <a:ext uri="{A12FA001-AC4F-418D-AE19-62706E023703}">
                      <ahyp:hlinkClr xmlns:ahyp="http://schemas.microsoft.com/office/drawing/2018/hyperlinkcolor" val="tx"/>
                    </a:ext>
                  </a:extLst>
                </a:hlinkClick>
              </a:rPr>
              <a:t>fonts and colors</a:t>
            </a:r>
            <a:r>
              <a:rPr lang="en"/>
              <a:t> used in the template.</a:t>
            </a:r>
            <a:endParaRPr/>
          </a:p>
          <a:p>
            <a:pPr marL="914400" lvl="0" indent="-304800" algn="l" rtl="0">
              <a:lnSpc>
                <a:spcPct val="100000"/>
              </a:lnSpc>
              <a:spcBef>
                <a:spcPts val="0"/>
              </a:spcBef>
              <a:spcAft>
                <a:spcPts val="0"/>
              </a:spcAft>
              <a:buClr>
                <a:schemeClr val="lt1"/>
              </a:buClr>
              <a:buSzPts val="1200"/>
              <a:buFont typeface="Maven Pro"/>
              <a:buChar char="●"/>
            </a:pPr>
            <a:r>
              <a:rPr lang="en"/>
              <a:t>More</a:t>
            </a:r>
            <a:r>
              <a:rPr lang="en">
                <a:uFill>
                  <a:noFill/>
                </a:uFill>
                <a:latin typeface="Maven Pro SemiBold"/>
                <a:ea typeface="Maven Pro SemiBold"/>
                <a:cs typeface="Maven Pro SemiBold"/>
                <a:sym typeface="Maven Pro SemiBold"/>
                <a:hlinkClick r:id="rId11" action="ppaction://hlinksldjump"/>
              </a:rPr>
              <a:t> </a:t>
            </a:r>
            <a:r>
              <a:rPr lang="en">
                <a:solidFill>
                  <a:schemeClr val="accent2"/>
                </a:solidFill>
                <a:uFill>
                  <a:noFill/>
                </a:uFill>
                <a:latin typeface="Maven Pro SemiBold"/>
                <a:ea typeface="Maven Pro SemiBold"/>
                <a:cs typeface="Maven Pro SemiBold"/>
                <a:sym typeface="Maven Pro SemiBold"/>
                <a:hlinkClick r:id="rId11" action="ppaction://hlinksldjump">
                  <a:extLst>
                    <a:ext uri="{A12FA001-AC4F-418D-AE19-62706E023703}">
                      <ahyp:hlinkClr xmlns:ahyp="http://schemas.microsoft.com/office/drawing/2018/hyperlinkcolor" val="tx"/>
                    </a:ext>
                  </a:extLst>
                </a:hlinkClick>
              </a:rPr>
              <a:t>infographic resources</a:t>
            </a:r>
            <a:r>
              <a:rPr lang="en"/>
              <a:t>, whose size and color can be edited. </a:t>
            </a:r>
            <a:endParaRPr/>
          </a:p>
          <a:p>
            <a:pPr marL="914400" lvl="0" indent="-304800" algn="l" rtl="0">
              <a:lnSpc>
                <a:spcPct val="100000"/>
              </a:lnSpc>
              <a:spcBef>
                <a:spcPts val="0"/>
              </a:spcBef>
              <a:spcAft>
                <a:spcPts val="0"/>
              </a:spcAft>
              <a:buClr>
                <a:schemeClr val="lt1"/>
              </a:buClr>
              <a:buSzPts val="1200"/>
              <a:buFont typeface="Maven Pro"/>
              <a:buChar char="●"/>
            </a:pPr>
            <a:r>
              <a:rPr lang="en"/>
              <a:t>Sets of </a:t>
            </a:r>
            <a:r>
              <a:rPr lang="en">
                <a:solidFill>
                  <a:schemeClr val="accent2"/>
                </a:solidFill>
                <a:uFill>
                  <a:noFill/>
                </a:uFill>
                <a:latin typeface="Maven Pro SemiBold"/>
                <a:ea typeface="Maven Pro SemiBold"/>
                <a:cs typeface="Maven Pro SemiBold"/>
                <a:sym typeface="Maven Pro SemiBold"/>
                <a:hlinkClick r:id="rId12" action="ppaction://hlinksldjump">
                  <a:extLst>
                    <a:ext uri="{A12FA001-AC4F-418D-AE19-62706E023703}">
                      <ahyp:hlinkClr xmlns:ahyp="http://schemas.microsoft.com/office/drawing/2018/hyperlinkcolor" val="tx"/>
                    </a:ext>
                  </a:extLst>
                </a:hlinkClick>
              </a:rPr>
              <a:t>customizable icons</a:t>
            </a:r>
            <a:r>
              <a:rPr lang="en"/>
              <a:t> of the following themes: general, business, avatar, creative process, education, help &amp; support, medical, nature, performing arts, SEO &amp; marketing, and teamwork.</a:t>
            </a:r>
            <a:endParaRPr/>
          </a:p>
          <a:p>
            <a:pPr marL="0" lvl="0" indent="0" algn="l" rtl="0">
              <a:lnSpc>
                <a:spcPct val="100000"/>
              </a:lnSpc>
              <a:spcBef>
                <a:spcPts val="1600"/>
              </a:spcBef>
              <a:spcAft>
                <a:spcPts val="0"/>
              </a:spcAft>
              <a:buNone/>
            </a:pPr>
            <a:r>
              <a:rPr lang="en"/>
              <a:t>You can delete this slide when you’re done editing the presentation.</a:t>
            </a:r>
            <a:endParaRPr/>
          </a:p>
          <a:p>
            <a:pPr marL="0" lvl="0" indent="0" algn="l" rtl="0">
              <a:lnSpc>
                <a:spcPct val="100000"/>
              </a:lnSpc>
              <a:spcBef>
                <a:spcPts val="1600"/>
              </a:spcBef>
              <a:spcAft>
                <a:spcPts val="1600"/>
              </a:spcAft>
              <a:buNone/>
            </a:pPr>
            <a:endParaRPr/>
          </a:p>
        </p:txBody>
      </p:sp>
      <p:sp>
        <p:nvSpPr>
          <p:cNvPr id="466" name="Google Shape;466;p2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CONTENTS OF THIS TEMPLATE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18825" y="1294161"/>
            <a:ext cx="3534300" cy="2815826"/>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Font typeface="Wingdings" panose="05000000000000000000" pitchFamily="2" charset="2"/>
              <a:buChar char="q"/>
            </a:pPr>
            <a:r>
              <a:rPr lang="en-US" sz="1400" dirty="0"/>
              <a:t>Convenient way to perform INSERT, UPDATE and DELETE operations in one statement</a:t>
            </a:r>
          </a:p>
          <a:p>
            <a:pPr marL="285750" lvl="0" indent="-285750" algn="just" rtl="0">
              <a:spcBef>
                <a:spcPts val="0"/>
              </a:spcBef>
              <a:spcAft>
                <a:spcPts val="0"/>
              </a:spcAft>
              <a:buFont typeface="Wingdings" panose="05000000000000000000" pitchFamily="2" charset="2"/>
              <a:buChar char="q"/>
            </a:pPr>
            <a:endParaRPr lang="en-US" sz="1400" dirty="0"/>
          </a:p>
          <a:p>
            <a:pPr marL="285750" lvl="0" indent="-285750" algn="just" rtl="0">
              <a:spcBef>
                <a:spcPts val="0"/>
              </a:spcBef>
              <a:spcAft>
                <a:spcPts val="0"/>
              </a:spcAft>
              <a:buFont typeface="Wingdings" panose="05000000000000000000" pitchFamily="2" charset="2"/>
              <a:buChar char="q"/>
            </a:pPr>
            <a:r>
              <a:rPr lang="en-US" sz="1400" dirty="0"/>
              <a:t>Even UPSERTs can be implemented using MERGE statements</a:t>
            </a:r>
          </a:p>
          <a:p>
            <a:pPr marL="285750" lvl="0" indent="-285750" algn="just" rtl="0">
              <a:spcBef>
                <a:spcPts val="0"/>
              </a:spcBef>
              <a:spcAft>
                <a:spcPts val="0"/>
              </a:spcAft>
              <a:buFont typeface="Wingdings" panose="05000000000000000000" pitchFamily="2" charset="2"/>
              <a:buChar char="q"/>
            </a:pPr>
            <a:endParaRPr lang="en-US" sz="1400" dirty="0"/>
          </a:p>
          <a:p>
            <a:pPr marL="285750" lvl="0" indent="-285750" algn="just" rtl="0">
              <a:spcBef>
                <a:spcPts val="0"/>
              </a:spcBef>
              <a:spcAft>
                <a:spcPts val="0"/>
              </a:spcAft>
              <a:buFont typeface="Wingdings" panose="05000000000000000000" pitchFamily="2" charset="2"/>
              <a:buChar char="q"/>
            </a:pPr>
            <a:r>
              <a:rPr lang="en-US" sz="1400" dirty="0"/>
              <a:t>Pre-requisites for a MERGE statement to be used: SOURCE and TARGET table</a:t>
            </a:r>
          </a:p>
          <a:p>
            <a:pPr marL="0" lvl="0" indent="0" algn="just" rtl="0">
              <a:spcBef>
                <a:spcPts val="0"/>
              </a:spcBef>
              <a:spcAft>
                <a:spcPts val="0"/>
              </a:spcAft>
              <a:buNone/>
            </a:pPr>
            <a:endParaRPr sz="1400" dirty="0"/>
          </a:p>
        </p:txBody>
      </p:sp>
      <p:sp>
        <p:nvSpPr>
          <p:cNvPr id="507" name="Google Shape;507;p28"/>
          <p:cNvSpPr txBox="1">
            <a:spLocks noGrp="1"/>
          </p:cNvSpPr>
          <p:nvPr>
            <p:ph type="ctrTitle"/>
          </p:nvPr>
        </p:nvSpPr>
        <p:spPr>
          <a:xfrm>
            <a:off x="618824" y="411675"/>
            <a:ext cx="4896452"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 special Statement -MERGE</a:t>
            </a:r>
            <a:endParaRPr dirty="0"/>
          </a:p>
        </p:txBody>
      </p:sp>
      <p:grpSp>
        <p:nvGrpSpPr>
          <p:cNvPr id="508" name="Google Shape;508;p28"/>
          <p:cNvGrpSpPr/>
          <p:nvPr/>
        </p:nvGrpSpPr>
        <p:grpSpPr>
          <a:xfrm>
            <a:off x="4796161" y="864356"/>
            <a:ext cx="3994660" cy="3996404"/>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EE88DDA0-3E18-4F35-BE6D-5B3AE01C1568}"/>
              </a:ext>
            </a:extLst>
          </p:cNvPr>
          <p:cNvSpPr txBox="1"/>
          <p:nvPr/>
        </p:nvSpPr>
        <p:spPr>
          <a:xfrm>
            <a:off x="5442517" y="1100481"/>
            <a:ext cx="3121158" cy="3600986"/>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Consolas" panose="020B0609020204030204" pitchFamily="49" charset="0"/>
              </a:rPr>
              <a:t>MERGE </a:t>
            </a:r>
            <a:r>
              <a:rPr kumimoji="0" lang="en-US" altLang="en-US" sz="1200" b="0" i="1" u="none" strike="noStrike" cap="none" normalizeH="0" baseline="0" dirty="0">
                <a:ln>
                  <a:noFill/>
                </a:ln>
                <a:solidFill>
                  <a:schemeClr val="bg1"/>
                </a:solidFill>
                <a:effectLst/>
                <a:latin typeface="Consolas" panose="020B0609020204030204" pitchFamily="49" charset="0"/>
              </a:rPr>
              <a:t>&lt;</a:t>
            </a:r>
            <a:r>
              <a:rPr kumimoji="0" lang="en-US" altLang="en-US" sz="1200" b="0" i="1" u="none" strike="noStrike" cap="none" normalizeH="0" baseline="0" dirty="0" err="1">
                <a:ln>
                  <a:noFill/>
                </a:ln>
                <a:solidFill>
                  <a:schemeClr val="bg1"/>
                </a:solidFill>
                <a:effectLst/>
                <a:latin typeface="Consolas" panose="020B0609020204030204" pitchFamily="49" charset="0"/>
              </a:rPr>
              <a:t>target_table_name</a:t>
            </a:r>
            <a:r>
              <a:rPr kumimoji="0" lang="en-US" altLang="en-US" sz="1200" b="0" i="1" u="none" strike="noStrike" cap="none" normalizeH="0" baseline="0" dirty="0">
                <a:ln>
                  <a:noFill/>
                </a:ln>
                <a:solidFill>
                  <a:schemeClr val="bg1"/>
                </a:solidFill>
                <a:effectLst/>
                <a:latin typeface="Consolas" panose="020B0609020204030204" pitchFamily="49" charset="0"/>
              </a:rPr>
              <a:t>&gt; </a:t>
            </a:r>
            <a:r>
              <a:rPr kumimoji="0" lang="en-US" altLang="en-US" sz="1200" b="0" i="0" u="none" strike="noStrike" cap="none" normalizeH="0" baseline="0" dirty="0">
                <a:ln>
                  <a:noFill/>
                </a:ln>
                <a:solidFill>
                  <a:schemeClr val="bg1"/>
                </a:solidFill>
                <a:effectLst/>
                <a:latin typeface="Consolas" panose="020B0609020204030204" pitchFamily="49" charset="0"/>
              </a:rPr>
              <a:t>AS TARGET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chemeClr val="bg1"/>
              </a:solidFill>
              <a:latin typeface="Consolas" panose="020B0609020204030204" pitchFamily="49" charset="0"/>
            </a:endParaRPr>
          </a:p>
          <a:p>
            <a:pPr eaLnBrk="0" fontAlgn="base" hangingPunct="0">
              <a:spcBef>
                <a:spcPct val="0"/>
              </a:spcBef>
              <a:spcAft>
                <a:spcPct val="0"/>
              </a:spcAft>
              <a:buClrTx/>
            </a:pPr>
            <a:r>
              <a:rPr kumimoji="0" lang="en-US" altLang="en-US" sz="1200" b="0" i="0" u="none" strike="noStrike" cap="none" normalizeH="0" baseline="0" dirty="0">
                <a:ln>
                  <a:noFill/>
                </a:ln>
                <a:solidFill>
                  <a:schemeClr val="bg1"/>
                </a:solidFill>
                <a:effectLst/>
                <a:latin typeface="Consolas" panose="020B0609020204030204" pitchFamily="49" charset="0"/>
              </a:rPr>
              <a:t>USING </a:t>
            </a:r>
            <a:r>
              <a:rPr kumimoji="0" lang="en-US" altLang="en-US" sz="1200" b="0" i="1" u="none" strike="noStrike" cap="none" normalizeH="0" baseline="0" dirty="0">
                <a:ln>
                  <a:noFill/>
                </a:ln>
                <a:solidFill>
                  <a:schemeClr val="bg1"/>
                </a:solidFill>
                <a:effectLst/>
                <a:latin typeface="Consolas" panose="020B0609020204030204" pitchFamily="49" charset="0"/>
              </a:rPr>
              <a:t>&lt;</a:t>
            </a:r>
            <a:r>
              <a:rPr kumimoji="0" lang="en-US" altLang="en-US" sz="1200" b="0" i="1" u="none" strike="noStrike" cap="none" normalizeH="0" baseline="0" dirty="0" err="1">
                <a:ln>
                  <a:noFill/>
                </a:ln>
                <a:solidFill>
                  <a:schemeClr val="bg1"/>
                </a:solidFill>
                <a:effectLst/>
                <a:latin typeface="Consolas" panose="020B0609020204030204" pitchFamily="49" charset="0"/>
              </a:rPr>
              <a:t>source_table_name</a:t>
            </a:r>
            <a:r>
              <a:rPr kumimoji="0" lang="en-US" altLang="en-US" sz="1200" b="0" i="1" u="none" strike="noStrike" cap="none" normalizeH="0" baseline="0" dirty="0">
                <a:ln>
                  <a:noFill/>
                </a:ln>
                <a:solidFill>
                  <a:schemeClr val="bg1"/>
                </a:solidFill>
                <a:effectLst/>
                <a:latin typeface="Consolas" panose="020B0609020204030204" pitchFamily="49" charset="0"/>
              </a:rPr>
              <a:t>&gt;</a:t>
            </a:r>
            <a:r>
              <a:rPr kumimoji="0" lang="en-US" altLang="en-US" sz="1200" b="0" i="0" u="none" strike="noStrike" cap="none" normalizeH="0" baseline="0" dirty="0">
                <a:ln>
                  <a:noFill/>
                </a:ln>
                <a:solidFill>
                  <a:schemeClr val="bg1"/>
                </a:solidFill>
                <a:effectLst/>
                <a:latin typeface="Consolas" panose="020B0609020204030204" pitchFamily="49" charset="0"/>
              </a:rPr>
              <a:t> AS SOURCE </a:t>
            </a:r>
          </a:p>
          <a:p>
            <a:pPr eaLnBrk="0" fontAlgn="base" hangingPunct="0">
              <a:spcBef>
                <a:spcPct val="0"/>
              </a:spcBef>
              <a:spcAft>
                <a:spcPct val="0"/>
              </a:spcAft>
              <a:buClrTx/>
            </a:pPr>
            <a:endParaRPr kumimoji="0" lang="en-US" altLang="en-US" sz="1200" b="0" i="0" u="none" strike="noStrike" cap="none" normalizeH="0" baseline="0" dirty="0">
              <a:ln>
                <a:noFill/>
              </a:ln>
              <a:solidFill>
                <a:schemeClr val="bg1"/>
              </a:solidFill>
              <a:effectLst/>
              <a:latin typeface="Consolas" panose="020B0609020204030204" pitchFamily="49" charset="0"/>
            </a:endParaRPr>
          </a:p>
          <a:p>
            <a:pPr eaLnBrk="0" fontAlgn="base" hangingPunct="0">
              <a:spcBef>
                <a:spcPct val="0"/>
              </a:spcBef>
              <a:spcAft>
                <a:spcPct val="0"/>
              </a:spcAft>
              <a:buClrTx/>
            </a:pPr>
            <a:r>
              <a:rPr kumimoji="0" lang="en-US" altLang="en-US" sz="1200" b="0" i="0" u="none" strike="noStrike" cap="none" normalizeH="0" baseline="0" dirty="0">
                <a:ln>
                  <a:noFill/>
                </a:ln>
                <a:solidFill>
                  <a:schemeClr val="bg1"/>
                </a:solidFill>
                <a:effectLst/>
                <a:latin typeface="Consolas" panose="020B0609020204030204" pitchFamily="49" charset="0"/>
              </a:rPr>
              <a:t>ON condition (</a:t>
            </a:r>
            <a:r>
              <a:rPr kumimoji="0" lang="en-US" altLang="en-US" sz="1200" b="0" i="1" u="none" strike="noStrike" cap="none" normalizeH="0" baseline="0" dirty="0">
                <a:ln>
                  <a:noFill/>
                </a:ln>
                <a:solidFill>
                  <a:schemeClr val="bg1"/>
                </a:solidFill>
                <a:effectLst/>
                <a:latin typeface="Consolas" panose="020B0609020204030204" pitchFamily="49" charset="0"/>
              </a:rPr>
              <a:t>for matching source and target table</a:t>
            </a:r>
            <a:r>
              <a:rPr kumimoji="0" lang="en-US" altLang="en-US" sz="1200" b="0" i="0" u="none" strike="noStrike" cap="none" normalizeH="0" baseline="0" dirty="0">
                <a:ln>
                  <a:noFill/>
                </a:ln>
                <a:solidFill>
                  <a:schemeClr val="bg1"/>
                </a:solidFill>
                <a:effectLst/>
                <a:latin typeface="Consolas" panose="020B0609020204030204" pitchFamily="49" charset="0"/>
              </a:rPr>
              <a:t>) </a:t>
            </a:r>
          </a:p>
          <a:p>
            <a:pPr eaLnBrk="0" fontAlgn="base" hangingPunct="0">
              <a:spcBef>
                <a:spcPct val="0"/>
              </a:spcBef>
              <a:spcAft>
                <a:spcPct val="0"/>
              </a:spcAft>
              <a:buClrTx/>
            </a:pPr>
            <a:endParaRPr lang="en-US" altLang="en-US" sz="1200" dirty="0">
              <a:solidFill>
                <a:schemeClr val="bg1"/>
              </a:solidFill>
              <a:latin typeface="Consolas" panose="020B0609020204030204" pitchFamily="49" charset="0"/>
            </a:endParaRPr>
          </a:p>
          <a:p>
            <a:pPr eaLnBrk="0" fontAlgn="base" hangingPunct="0">
              <a:spcBef>
                <a:spcPct val="0"/>
              </a:spcBef>
              <a:spcAft>
                <a:spcPct val="0"/>
              </a:spcAft>
              <a:buClrTx/>
            </a:pPr>
            <a:r>
              <a:rPr kumimoji="0" lang="en-US" altLang="en-US" sz="1200" b="0" i="0" u="none" strike="noStrike" cap="none" normalizeH="0" baseline="0" dirty="0">
                <a:ln>
                  <a:noFill/>
                </a:ln>
                <a:solidFill>
                  <a:schemeClr val="bg1"/>
                </a:solidFill>
                <a:effectLst/>
                <a:latin typeface="Consolas" panose="020B0609020204030204" pitchFamily="49" charset="0"/>
              </a:rPr>
              <a:t>WHEN MATCHED (</a:t>
            </a:r>
            <a:r>
              <a:rPr kumimoji="0" lang="en-US" altLang="en-US" sz="1200" b="0" i="1" u="none" strike="noStrike" cap="none" normalizeH="0" baseline="0" dirty="0">
                <a:ln>
                  <a:noFill/>
                </a:ln>
                <a:solidFill>
                  <a:schemeClr val="bg1"/>
                </a:solidFill>
                <a:effectLst/>
                <a:latin typeface="Consolas" panose="020B0609020204030204" pitchFamily="49" charset="0"/>
              </a:rPr>
              <a:t>another condition for </a:t>
            </a:r>
            <a:r>
              <a:rPr kumimoji="0" lang="en-US" altLang="en-US" sz="1200" b="0" i="1" u="none" strike="noStrike" cap="none" normalizeH="0" baseline="0" dirty="0" err="1">
                <a:ln>
                  <a:noFill/>
                </a:ln>
                <a:solidFill>
                  <a:schemeClr val="bg1"/>
                </a:solidFill>
                <a:effectLst/>
                <a:latin typeface="Consolas" panose="020B0609020204030204" pitchFamily="49" charset="0"/>
              </a:rPr>
              <a:t>updation</a:t>
            </a:r>
            <a:r>
              <a:rPr kumimoji="0" lang="en-US" altLang="en-US" sz="1200" b="0" i="0" u="none" strike="noStrike" cap="none" normalizeH="0" baseline="0" dirty="0">
                <a:ln>
                  <a:noFill/>
                </a:ln>
                <a:solidFill>
                  <a:schemeClr val="bg1"/>
                </a:solidFill>
                <a:effectLst/>
                <a:latin typeface="Consolas" panose="020B0609020204030204" pitchFamily="49" charset="0"/>
              </a:rPr>
              <a:t>)</a:t>
            </a:r>
            <a:r>
              <a:rPr kumimoji="0" lang="en-US" altLang="en-US" sz="1200" b="0" i="0" u="none" strike="noStrike" cap="none" normalizeH="0" baseline="0" dirty="0">
                <a:ln>
                  <a:noFill/>
                </a:ln>
                <a:solidFill>
                  <a:schemeClr val="bg1"/>
                </a:solidFill>
                <a:effectLst/>
              </a:rPr>
              <a:t> </a:t>
            </a:r>
            <a:endParaRPr lang="en-US" altLang="en-US" sz="1200" dirty="0">
              <a:solidFill>
                <a:schemeClr val="bg1"/>
              </a:solidFill>
              <a:latin typeface="Consolas" panose="020B0609020204030204" pitchFamily="49" charset="0"/>
            </a:endParaRPr>
          </a:p>
          <a:p>
            <a:pPr eaLnBrk="0" fontAlgn="base" hangingPunct="0">
              <a:spcBef>
                <a:spcPct val="0"/>
              </a:spcBef>
              <a:spcAft>
                <a:spcPct val="0"/>
              </a:spcAft>
              <a:buClrTx/>
            </a:pPr>
            <a:endParaRPr lang="en-US" altLang="en-US" sz="1200" dirty="0">
              <a:solidFill>
                <a:schemeClr val="bg1"/>
              </a:solidFill>
              <a:latin typeface="Consolas" panose="020B0609020204030204" pitchFamily="49" charset="0"/>
            </a:endParaRPr>
          </a:p>
          <a:p>
            <a:pPr eaLnBrk="0" fontAlgn="base" hangingPunct="0">
              <a:spcBef>
                <a:spcPct val="0"/>
              </a:spcBef>
              <a:spcAft>
                <a:spcPct val="0"/>
              </a:spcAft>
              <a:buClrTx/>
            </a:pPr>
            <a:r>
              <a:rPr lang="en-US" altLang="en-US" sz="1200" dirty="0">
                <a:solidFill>
                  <a:schemeClr val="bg1"/>
                </a:solidFill>
                <a:latin typeface="Consolas" panose="020B0609020204030204" pitchFamily="49" charset="0"/>
              </a:rPr>
              <a:t>THEN UPDATE</a:t>
            </a:r>
          </a:p>
          <a:p>
            <a:pPr eaLnBrk="0" fontAlgn="base" hangingPunct="0">
              <a:spcBef>
                <a:spcPct val="0"/>
              </a:spcBef>
              <a:spcAft>
                <a:spcPct val="0"/>
              </a:spcAft>
              <a:buClrTx/>
            </a:pPr>
            <a:r>
              <a:rPr lang="en-US" altLang="en-US" sz="1200" dirty="0">
                <a:solidFill>
                  <a:schemeClr val="bg1"/>
                </a:solidFill>
                <a:latin typeface="Consolas" panose="020B0609020204030204" pitchFamily="49" charset="0"/>
              </a:rPr>
              <a:t>WHEN NOT MATCHED BY TARGET </a:t>
            </a:r>
          </a:p>
          <a:p>
            <a:pPr eaLnBrk="0" fontAlgn="base" hangingPunct="0">
              <a:spcBef>
                <a:spcPct val="0"/>
              </a:spcBef>
              <a:spcAft>
                <a:spcPct val="0"/>
              </a:spcAft>
              <a:buClrTx/>
            </a:pPr>
            <a:endParaRPr lang="en-US" altLang="en-US" sz="1200" dirty="0">
              <a:solidFill>
                <a:schemeClr val="bg1"/>
              </a:solidFill>
              <a:latin typeface="Consolas" panose="020B0609020204030204" pitchFamily="49" charset="0"/>
            </a:endParaRPr>
          </a:p>
          <a:p>
            <a:pPr eaLnBrk="0" fontAlgn="base" hangingPunct="0">
              <a:spcBef>
                <a:spcPct val="0"/>
              </a:spcBef>
              <a:spcAft>
                <a:spcPct val="0"/>
              </a:spcAft>
              <a:buClrTx/>
            </a:pPr>
            <a:r>
              <a:rPr kumimoji="0" lang="en-US" altLang="en-US" sz="1200" b="0" i="0" u="none" strike="noStrike" cap="none" normalizeH="0" baseline="0" dirty="0">
                <a:ln>
                  <a:noFill/>
                </a:ln>
                <a:solidFill>
                  <a:schemeClr val="bg1"/>
                </a:solidFill>
                <a:effectLst/>
                <a:latin typeface="Consolas" panose="020B0609020204030204" pitchFamily="49" charset="0"/>
              </a:rPr>
              <a:t>THEN INSERT </a:t>
            </a:r>
          </a:p>
          <a:p>
            <a:pPr eaLnBrk="0" fontAlgn="base" hangingPunct="0">
              <a:spcBef>
                <a:spcPct val="0"/>
              </a:spcBef>
              <a:spcAft>
                <a:spcPct val="0"/>
              </a:spcAft>
              <a:buClrTx/>
            </a:pPr>
            <a:r>
              <a:rPr kumimoji="0" lang="en-US" altLang="en-US" sz="1200" b="0" i="0" u="none" strike="noStrike" cap="none" normalizeH="0" baseline="0" dirty="0">
                <a:ln>
                  <a:noFill/>
                </a:ln>
                <a:solidFill>
                  <a:schemeClr val="bg1"/>
                </a:solidFill>
                <a:effectLst/>
                <a:latin typeface="Consolas" panose="020B0609020204030204" pitchFamily="49" charset="0"/>
              </a:rPr>
              <a:t>WHEN NOT MATCHED BY SOURCE </a:t>
            </a:r>
          </a:p>
          <a:p>
            <a:pPr eaLnBrk="0" fontAlgn="base" hangingPunct="0">
              <a:spcBef>
                <a:spcPct val="0"/>
              </a:spcBef>
              <a:spcAft>
                <a:spcPct val="0"/>
              </a:spcAft>
              <a:buClrTx/>
            </a:pPr>
            <a:endParaRPr lang="en-US" altLang="en-US" sz="1200" dirty="0">
              <a:solidFill>
                <a:schemeClr val="bg1"/>
              </a:solidFill>
              <a:latin typeface="Consolas" panose="020B0609020204030204" pitchFamily="49" charset="0"/>
            </a:endParaRPr>
          </a:p>
          <a:p>
            <a:pPr eaLnBrk="0" fontAlgn="base" hangingPunct="0">
              <a:spcBef>
                <a:spcPct val="0"/>
              </a:spcBef>
              <a:spcAft>
                <a:spcPct val="0"/>
              </a:spcAft>
              <a:buClrTx/>
            </a:pPr>
            <a:r>
              <a:rPr kumimoji="0" lang="en-US" altLang="en-US" sz="1200" b="0" i="0" u="none" strike="noStrike" cap="none" normalizeH="0" baseline="0" dirty="0">
                <a:ln>
                  <a:noFill/>
                </a:ln>
                <a:solidFill>
                  <a:schemeClr val="bg1"/>
                </a:solidFill>
                <a:effectLst/>
                <a:latin typeface="Consolas" panose="020B0609020204030204" pitchFamily="49" charset="0"/>
              </a:rPr>
              <a:t>THEN DELETE;</a:t>
            </a:r>
            <a:r>
              <a:rPr kumimoji="0" lang="en-US" altLang="en-US" sz="1200" b="0" i="0" u="none" strike="noStrike" cap="none" normalizeH="0" baseline="0" dirty="0">
                <a:ln>
                  <a:noFill/>
                </a:ln>
                <a:solidFill>
                  <a:schemeClr val="bg1"/>
                </a:solidFill>
                <a:effectLst/>
              </a:rPr>
              <a:t> </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8" name="TextBox 7">
            <a:extLst>
              <a:ext uri="{FF2B5EF4-FFF2-40B4-BE49-F238E27FC236}">
                <a16:creationId xmlns:a16="http://schemas.microsoft.com/office/drawing/2014/main" id="{5D5E2980-5B19-454B-BB53-50FAC12FFF69}"/>
              </a:ext>
            </a:extLst>
          </p:cNvPr>
          <p:cNvSpPr txBox="1"/>
          <p:nvPr/>
        </p:nvSpPr>
        <p:spPr>
          <a:xfrm>
            <a:off x="5929160" y="554780"/>
            <a:ext cx="1886551" cy="276999"/>
          </a:xfrm>
          <a:prstGeom prst="rect">
            <a:avLst/>
          </a:prstGeom>
          <a:noFill/>
        </p:spPr>
        <p:txBody>
          <a:bodyPr wrap="square" rtlCol="0">
            <a:spAutoFit/>
          </a:bodyPr>
          <a:lstStyle/>
          <a:p>
            <a:pPr algn="ctr" eaLnBrk="0" fontAlgn="base" hangingPunct="0">
              <a:spcBef>
                <a:spcPct val="0"/>
              </a:spcBef>
              <a:spcAft>
                <a:spcPct val="0"/>
              </a:spcAft>
              <a:buClrTx/>
            </a:pPr>
            <a:r>
              <a:rPr lang="en-US" sz="1200" dirty="0">
                <a:solidFill>
                  <a:schemeClr val="bg1"/>
                </a:solidFill>
                <a:latin typeface="Consolas" panose="020B0609020204030204" pitchFamily="49" charset="0"/>
              </a:rPr>
              <a:t>Syntax</a:t>
            </a:r>
          </a:p>
        </p:txBody>
      </p:sp>
    </p:spTree>
    <p:extLst>
      <p:ext uri="{BB962C8B-B14F-4D97-AF65-F5344CB8AC3E}">
        <p14:creationId xmlns:p14="http://schemas.microsoft.com/office/powerpoint/2010/main" val="964557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472" name="Google Shape;472;p27"/>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3" name="Google Shape;473;p27"/>
          <p:cNvSpPr txBox="1">
            <a:spLocks noGrp="1"/>
          </p:cNvSpPr>
          <p:nvPr>
            <p:ph type="ctrTitle" idx="4"/>
          </p:nvPr>
        </p:nvSpPr>
        <p:spPr>
          <a:xfrm>
            <a:off x="3942834" y="3396800"/>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a:t>
            </a:r>
            <a:endParaRPr/>
          </a:p>
        </p:txBody>
      </p:sp>
      <p:sp>
        <p:nvSpPr>
          <p:cNvPr id="474" name="Google Shape;474;p27"/>
          <p:cNvSpPr txBox="1">
            <a:spLocks noGrp="1"/>
          </p:cNvSpPr>
          <p:nvPr>
            <p:ph type="ctrTitle"/>
          </p:nvPr>
        </p:nvSpPr>
        <p:spPr>
          <a:xfrm>
            <a:off x="1223300" y="3396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&amp; SOLUTION</a:t>
            </a:r>
            <a:endParaRPr/>
          </a:p>
        </p:txBody>
      </p:sp>
      <p:sp>
        <p:nvSpPr>
          <p:cNvPr id="475" name="Google Shape;475;p27"/>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7" name="Google Shape;477;p27"/>
          <p:cNvSpPr txBox="1">
            <a:spLocks noGrp="1"/>
          </p:cNvSpPr>
          <p:nvPr>
            <p:ph type="subTitle" idx="5"/>
          </p:nvPr>
        </p:nvSpPr>
        <p:spPr>
          <a:xfrm>
            <a:off x="3942827"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9" name="Google Shape;479;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sp>
        <p:nvSpPr>
          <p:cNvPr id="507" name="Google Shape;507;p28"/>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grpSp>
        <p:nvGrpSpPr>
          <p:cNvPr id="508" name="Google Shape;508;p28"/>
          <p:cNvGrpSpPr/>
          <p:nvPr/>
        </p:nvGrpSpPr>
        <p:grpSpPr>
          <a:xfrm>
            <a:off x="4834661" y="989482"/>
            <a:ext cx="2851442" cy="321398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8"/>
          <p:cNvGrpSpPr/>
          <p:nvPr/>
        </p:nvGrpSpPr>
        <p:grpSpPr>
          <a:xfrm>
            <a:off x="5599242" y="1368971"/>
            <a:ext cx="1541751" cy="2455003"/>
            <a:chOff x="2160750" y="237575"/>
            <a:chExt cx="3253325" cy="5180425"/>
          </a:xfrm>
        </p:grpSpPr>
        <p:sp>
          <p:nvSpPr>
            <p:cNvPr id="535" name="Google Shape;535;p28"/>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UNDERSTANDING THE PROBLEM</a:t>
            </a:r>
            <a:endParaRPr dirty="0"/>
          </a:p>
        </p:txBody>
      </p:sp>
      <p:sp>
        <p:nvSpPr>
          <p:cNvPr id="572" name="Google Shape;572;p29"/>
          <p:cNvSpPr txBox="1">
            <a:spLocks noGrp="1"/>
          </p:cNvSpPr>
          <p:nvPr>
            <p:ph type="ctrTitle"/>
          </p:nvPr>
        </p:nvSpPr>
        <p:spPr>
          <a:xfrm>
            <a:off x="931234" y="1196026"/>
            <a:ext cx="982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73" name="Google Shape;573;p29"/>
          <p:cNvSpPr txBox="1">
            <a:spLocks noGrp="1"/>
          </p:cNvSpPr>
          <p:nvPr>
            <p:ph type="subTitle" idx="1"/>
          </p:nvPr>
        </p:nvSpPr>
        <p:spPr>
          <a:xfrm>
            <a:off x="931246" y="1684093"/>
            <a:ext cx="26205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 It’s full of iron oxide dust, which gives the planet its reddish cast</a:t>
            </a:r>
            <a:endParaRPr/>
          </a:p>
        </p:txBody>
      </p:sp>
      <p:sp>
        <p:nvSpPr>
          <p:cNvPr id="574" name="Google Shape;574;p29"/>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575" name="Google Shape;575;p29"/>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 It’s terribly hot, even hotter than Mercury</a:t>
            </a:r>
            <a:endParaRPr/>
          </a:p>
        </p:txBody>
      </p:sp>
      <p:grpSp>
        <p:nvGrpSpPr>
          <p:cNvPr id="576" name="Google Shape;576;p29"/>
          <p:cNvGrpSpPr/>
          <p:nvPr/>
        </p:nvGrpSpPr>
        <p:grpSpPr>
          <a:xfrm>
            <a:off x="2466797" y="2837754"/>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stCxn id="572" idx="1"/>
          </p:cNvCxnSpPr>
          <p:nvPr/>
        </p:nvCxnSpPr>
        <p:spPr>
          <a:xfrm>
            <a:off x="931234" y="1484926"/>
            <a:ext cx="2543700" cy="2202000"/>
          </a:xfrm>
          <a:prstGeom prst="bentConnector3">
            <a:avLst>
              <a:gd name="adj1" fmla="val -9361"/>
            </a:avLst>
          </a:prstGeom>
          <a:noFill/>
          <a:ln w="9525" cap="flat" cmpd="sng">
            <a:solidFill>
              <a:schemeClr val="accent2"/>
            </a:solidFill>
            <a:prstDash val="solid"/>
            <a:round/>
            <a:headEnd type="none" w="med" len="med"/>
            <a:tailEnd type="none" w="med" len="med"/>
          </a:ln>
        </p:spPr>
      </p:cxnSp>
      <p:cxnSp>
        <p:nvCxnSpPr>
          <p:cNvPr id="593" name="Google Shape;593;p29"/>
          <p:cNvCxnSpPr>
            <a:stCxn id="574"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SOLUTIONS</a:t>
            </a:r>
            <a:endParaRPr sz="3000"/>
          </a:p>
        </p:txBody>
      </p:sp>
      <p:sp>
        <p:nvSpPr>
          <p:cNvPr id="601" name="Google Shape;601;p30"/>
          <p:cNvSpPr txBox="1">
            <a:spLocks noGrp="1"/>
          </p:cNvSpPr>
          <p:nvPr>
            <p:ph type="ctrTitle" idx="2"/>
          </p:nvPr>
        </p:nvSpPr>
        <p:spPr>
          <a:xfrm>
            <a:off x="6054555"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02" name="Google Shape;602;p30"/>
          <p:cNvSpPr txBox="1">
            <a:spLocks noGrp="1"/>
          </p:cNvSpPr>
          <p:nvPr>
            <p:ph type="ctrTitle" idx="4"/>
          </p:nvPr>
        </p:nvSpPr>
        <p:spPr>
          <a:xfrm>
            <a:off x="1218541"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03" name="Google Shape;603;p30"/>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sp>
        <p:nvSpPr>
          <p:cNvPr id="604" name="Google Shape;604;p30"/>
          <p:cNvSpPr txBox="1">
            <a:spLocks noGrp="1"/>
          </p:cNvSpPr>
          <p:nvPr>
            <p:ph type="ctrTitle"/>
          </p:nvPr>
        </p:nvSpPr>
        <p:spPr>
          <a:xfrm>
            <a:off x="1218541"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605" name="Google Shape;605;p30"/>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606" name="Google Shape;606;p30"/>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607" name="Google Shape;607;p30"/>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608" name="Google Shape;608;p30"/>
          <p:cNvSpPr txBox="1">
            <a:spLocks noGrp="1"/>
          </p:cNvSpPr>
          <p:nvPr>
            <p:ph type="ctrTitle" idx="6"/>
          </p:nvPr>
        </p:nvSpPr>
        <p:spPr>
          <a:xfrm>
            <a:off x="6054555"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1"/>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COMPETITORS</a:t>
            </a:r>
            <a:endParaRPr/>
          </a:p>
        </p:txBody>
      </p:sp>
      <p:sp>
        <p:nvSpPr>
          <p:cNvPr id="659" name="Google Shape;659;p31"/>
          <p:cNvSpPr/>
          <p:nvPr/>
        </p:nvSpPr>
        <p:spPr>
          <a:xfrm>
            <a:off x="3936789"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4922624"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5908459" y="1308651"/>
            <a:ext cx="72" cy="3058625"/>
          </a:xfrm>
          <a:custGeom>
            <a:avLst/>
            <a:gdLst/>
            <a:ahLst/>
            <a:cxnLst/>
            <a:rect l="l" t="t" r="r" b="b"/>
            <a:pathLst>
              <a:path w="1" h="42769" fill="none" extrusionOk="0">
                <a:moveTo>
                  <a:pt x="1" y="1"/>
                </a:moveTo>
                <a:lnTo>
                  <a:pt x="1"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6894365"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 name="Google Shape;663;p31"/>
          <p:cNvGrpSpPr/>
          <p:nvPr/>
        </p:nvGrpSpPr>
        <p:grpSpPr>
          <a:xfrm>
            <a:off x="3828658" y="3854100"/>
            <a:ext cx="3601799" cy="274905"/>
            <a:chOff x="3828658" y="3897730"/>
            <a:chExt cx="3601799" cy="274905"/>
          </a:xfrm>
        </p:grpSpPr>
        <p:sp>
          <p:nvSpPr>
            <p:cNvPr id="664" name="Google Shape;664;p31"/>
            <p:cNvSpPr/>
            <p:nvPr/>
          </p:nvSpPr>
          <p:spPr>
            <a:xfrm>
              <a:off x="3829516" y="3897730"/>
              <a:ext cx="2234837" cy="106414"/>
            </a:xfrm>
            <a:custGeom>
              <a:avLst/>
              <a:gdLst/>
              <a:ahLst/>
              <a:cxnLst/>
              <a:rect l="l" t="t" r="r" b="b"/>
              <a:pathLst>
                <a:path w="31251" h="1488" extrusionOk="0">
                  <a:moveTo>
                    <a:pt x="744" y="0"/>
                  </a:moveTo>
                  <a:cubicBezTo>
                    <a:pt x="328" y="0"/>
                    <a:pt x="1" y="340"/>
                    <a:pt x="1" y="744"/>
                  </a:cubicBezTo>
                  <a:cubicBezTo>
                    <a:pt x="1" y="1159"/>
                    <a:pt x="328" y="1487"/>
                    <a:pt x="744" y="1487"/>
                  </a:cubicBezTo>
                  <a:lnTo>
                    <a:pt x="30507" y="1487"/>
                  </a:lnTo>
                  <a:cubicBezTo>
                    <a:pt x="30911" y="1487"/>
                    <a:pt x="31251" y="1159"/>
                    <a:pt x="31251" y="744"/>
                  </a:cubicBezTo>
                  <a:cubicBezTo>
                    <a:pt x="31251" y="340"/>
                    <a:pt x="30911" y="0"/>
                    <a:pt x="30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3828658" y="4067150"/>
              <a:ext cx="3601799" cy="105485"/>
            </a:xfrm>
            <a:custGeom>
              <a:avLst/>
              <a:gdLst/>
              <a:ahLst/>
              <a:cxnLst/>
              <a:rect l="l" t="t" r="r" b="b"/>
              <a:pathLst>
                <a:path w="50366" h="1475" extrusionOk="0">
                  <a:moveTo>
                    <a:pt x="743" y="0"/>
                  </a:moveTo>
                  <a:cubicBezTo>
                    <a:pt x="340" y="0"/>
                    <a:pt x="0" y="328"/>
                    <a:pt x="0" y="731"/>
                  </a:cubicBezTo>
                  <a:cubicBezTo>
                    <a:pt x="13" y="1147"/>
                    <a:pt x="340" y="1474"/>
                    <a:pt x="743" y="1474"/>
                  </a:cubicBezTo>
                  <a:lnTo>
                    <a:pt x="49635" y="1474"/>
                  </a:lnTo>
                  <a:cubicBezTo>
                    <a:pt x="50038" y="1474"/>
                    <a:pt x="50366" y="1147"/>
                    <a:pt x="50366" y="731"/>
                  </a:cubicBezTo>
                  <a:cubicBezTo>
                    <a:pt x="50366" y="328"/>
                    <a:pt x="50038" y="0"/>
                    <a:pt x="49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1"/>
          <p:cNvGrpSpPr/>
          <p:nvPr/>
        </p:nvGrpSpPr>
        <p:grpSpPr>
          <a:xfrm>
            <a:off x="3811494" y="2983302"/>
            <a:ext cx="4240571" cy="274977"/>
            <a:chOff x="3811494" y="3103763"/>
            <a:chExt cx="4240571" cy="274977"/>
          </a:xfrm>
        </p:grpSpPr>
        <p:sp>
          <p:nvSpPr>
            <p:cNvPr id="667" name="Google Shape;667;p31"/>
            <p:cNvSpPr/>
            <p:nvPr/>
          </p:nvSpPr>
          <p:spPr>
            <a:xfrm>
              <a:off x="3811498" y="3103763"/>
              <a:ext cx="4240568" cy="106403"/>
            </a:xfrm>
            <a:custGeom>
              <a:avLst/>
              <a:gdLst/>
              <a:ahLst/>
              <a:cxnLst/>
              <a:rect l="l" t="t" r="r" b="b"/>
              <a:pathLst>
                <a:path w="69772" h="1488" extrusionOk="0">
                  <a:moveTo>
                    <a:pt x="744" y="1"/>
                  </a:moveTo>
                  <a:cubicBezTo>
                    <a:pt x="328" y="1"/>
                    <a:pt x="1" y="341"/>
                    <a:pt x="1" y="744"/>
                  </a:cubicBezTo>
                  <a:cubicBezTo>
                    <a:pt x="1" y="1147"/>
                    <a:pt x="328" y="1488"/>
                    <a:pt x="744" y="1488"/>
                  </a:cubicBezTo>
                  <a:lnTo>
                    <a:pt x="69028" y="1488"/>
                  </a:lnTo>
                  <a:cubicBezTo>
                    <a:pt x="69431" y="1488"/>
                    <a:pt x="69772" y="1147"/>
                    <a:pt x="69772" y="744"/>
                  </a:cubicBezTo>
                  <a:cubicBezTo>
                    <a:pt x="69772" y="341"/>
                    <a:pt x="69431" y="1"/>
                    <a:pt x="69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3811494" y="3272326"/>
              <a:ext cx="1369750" cy="106414"/>
            </a:xfrm>
            <a:custGeom>
              <a:avLst/>
              <a:gdLst/>
              <a:ahLst/>
              <a:cxnLst/>
              <a:rect l="l" t="t" r="r" b="b"/>
              <a:pathLst>
                <a:path w="19154" h="1488" extrusionOk="0">
                  <a:moveTo>
                    <a:pt x="744" y="0"/>
                  </a:moveTo>
                  <a:cubicBezTo>
                    <a:pt x="328" y="0"/>
                    <a:pt x="1" y="340"/>
                    <a:pt x="1" y="744"/>
                  </a:cubicBezTo>
                  <a:cubicBezTo>
                    <a:pt x="1" y="1159"/>
                    <a:pt x="328" y="1487"/>
                    <a:pt x="744" y="1487"/>
                  </a:cubicBezTo>
                  <a:lnTo>
                    <a:pt x="18410" y="1487"/>
                  </a:lnTo>
                  <a:cubicBezTo>
                    <a:pt x="18826" y="1487"/>
                    <a:pt x="19154" y="1147"/>
                    <a:pt x="19154" y="744"/>
                  </a:cubicBezTo>
                  <a:cubicBezTo>
                    <a:pt x="19154" y="340"/>
                    <a:pt x="18826" y="0"/>
                    <a:pt x="18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31"/>
          <p:cNvGrpSpPr/>
          <p:nvPr/>
        </p:nvGrpSpPr>
        <p:grpSpPr>
          <a:xfrm>
            <a:off x="3793472" y="2169574"/>
            <a:ext cx="2235767" cy="274905"/>
            <a:chOff x="3793472" y="2309869"/>
            <a:chExt cx="2235767" cy="274905"/>
          </a:xfrm>
        </p:grpSpPr>
        <p:sp>
          <p:nvSpPr>
            <p:cNvPr id="670" name="Google Shape;670;p31"/>
            <p:cNvSpPr/>
            <p:nvPr/>
          </p:nvSpPr>
          <p:spPr>
            <a:xfrm>
              <a:off x="3793472" y="2309869"/>
              <a:ext cx="2235767" cy="106414"/>
            </a:xfrm>
            <a:custGeom>
              <a:avLst/>
              <a:gdLst/>
              <a:ahLst/>
              <a:cxnLst/>
              <a:rect l="l" t="t" r="r" b="b"/>
              <a:pathLst>
                <a:path w="31264" h="1488" extrusionOk="0">
                  <a:moveTo>
                    <a:pt x="744" y="0"/>
                  </a:moveTo>
                  <a:cubicBezTo>
                    <a:pt x="341" y="0"/>
                    <a:pt x="1" y="328"/>
                    <a:pt x="1" y="744"/>
                  </a:cubicBezTo>
                  <a:cubicBezTo>
                    <a:pt x="1" y="1147"/>
                    <a:pt x="341" y="1487"/>
                    <a:pt x="744" y="1487"/>
                  </a:cubicBezTo>
                  <a:lnTo>
                    <a:pt x="30520" y="1487"/>
                  </a:lnTo>
                  <a:cubicBezTo>
                    <a:pt x="30923" y="1487"/>
                    <a:pt x="31263" y="1147"/>
                    <a:pt x="31251" y="744"/>
                  </a:cubicBezTo>
                  <a:cubicBezTo>
                    <a:pt x="31251" y="328"/>
                    <a:pt x="30923" y="0"/>
                    <a:pt x="3052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3793472" y="2478360"/>
              <a:ext cx="1508556" cy="106414"/>
            </a:xfrm>
            <a:custGeom>
              <a:avLst/>
              <a:gdLst/>
              <a:ahLst/>
              <a:cxnLst/>
              <a:rect l="l" t="t" r="r" b="b"/>
              <a:pathLst>
                <a:path w="21095" h="1488" extrusionOk="0">
                  <a:moveTo>
                    <a:pt x="744" y="1"/>
                  </a:moveTo>
                  <a:cubicBezTo>
                    <a:pt x="341" y="1"/>
                    <a:pt x="1" y="341"/>
                    <a:pt x="1" y="744"/>
                  </a:cubicBezTo>
                  <a:cubicBezTo>
                    <a:pt x="1" y="1147"/>
                    <a:pt x="341" y="1488"/>
                    <a:pt x="744" y="1488"/>
                  </a:cubicBezTo>
                  <a:lnTo>
                    <a:pt x="20351" y="1488"/>
                  </a:lnTo>
                  <a:cubicBezTo>
                    <a:pt x="20754" y="1488"/>
                    <a:pt x="21094" y="1147"/>
                    <a:pt x="21094" y="744"/>
                  </a:cubicBezTo>
                  <a:cubicBezTo>
                    <a:pt x="21094" y="341"/>
                    <a:pt x="20754" y="1"/>
                    <a:pt x="20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1"/>
          <p:cNvGrpSpPr/>
          <p:nvPr/>
        </p:nvGrpSpPr>
        <p:grpSpPr>
          <a:xfrm>
            <a:off x="3771875" y="1384049"/>
            <a:ext cx="2876447" cy="274047"/>
            <a:chOff x="3771875" y="1457332"/>
            <a:chExt cx="2876447" cy="274047"/>
          </a:xfrm>
        </p:grpSpPr>
        <p:sp>
          <p:nvSpPr>
            <p:cNvPr id="673" name="Google Shape;673;p31"/>
            <p:cNvSpPr/>
            <p:nvPr/>
          </p:nvSpPr>
          <p:spPr>
            <a:xfrm>
              <a:off x="3771875" y="1457332"/>
              <a:ext cx="962415" cy="105556"/>
            </a:xfrm>
            <a:custGeom>
              <a:avLst/>
              <a:gdLst/>
              <a:ahLst/>
              <a:cxnLst/>
              <a:rect l="l" t="t" r="r" b="b"/>
              <a:pathLst>
                <a:path w="13458" h="1476" extrusionOk="0">
                  <a:moveTo>
                    <a:pt x="744" y="1"/>
                  </a:moveTo>
                  <a:cubicBezTo>
                    <a:pt x="328" y="1"/>
                    <a:pt x="0" y="329"/>
                    <a:pt x="0" y="744"/>
                  </a:cubicBezTo>
                  <a:cubicBezTo>
                    <a:pt x="0" y="1148"/>
                    <a:pt x="328" y="1475"/>
                    <a:pt x="744" y="1475"/>
                  </a:cubicBezTo>
                  <a:lnTo>
                    <a:pt x="12714" y="1475"/>
                  </a:lnTo>
                  <a:cubicBezTo>
                    <a:pt x="13118" y="1475"/>
                    <a:pt x="13458" y="1148"/>
                    <a:pt x="13458" y="744"/>
                  </a:cubicBezTo>
                  <a:cubicBezTo>
                    <a:pt x="13458" y="329"/>
                    <a:pt x="13118" y="1"/>
                    <a:pt x="12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3771875" y="1625894"/>
              <a:ext cx="2876447" cy="105485"/>
            </a:xfrm>
            <a:custGeom>
              <a:avLst/>
              <a:gdLst/>
              <a:ahLst/>
              <a:cxnLst/>
              <a:rect l="l" t="t" r="r" b="b"/>
              <a:pathLst>
                <a:path w="40223" h="1475" extrusionOk="0">
                  <a:moveTo>
                    <a:pt x="744" y="0"/>
                  </a:moveTo>
                  <a:cubicBezTo>
                    <a:pt x="340" y="0"/>
                    <a:pt x="13" y="328"/>
                    <a:pt x="0" y="744"/>
                  </a:cubicBezTo>
                  <a:cubicBezTo>
                    <a:pt x="0" y="1147"/>
                    <a:pt x="340" y="1475"/>
                    <a:pt x="744" y="1475"/>
                  </a:cubicBezTo>
                  <a:lnTo>
                    <a:pt x="39479" y="1475"/>
                  </a:lnTo>
                  <a:cubicBezTo>
                    <a:pt x="39895" y="1475"/>
                    <a:pt x="40222" y="1147"/>
                    <a:pt x="40222" y="744"/>
                  </a:cubicBezTo>
                  <a:cubicBezTo>
                    <a:pt x="40222" y="328"/>
                    <a:pt x="39895" y="0"/>
                    <a:pt x="39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 name="Google Shape;675;p31"/>
          <p:cNvSpPr txBox="1">
            <a:spLocks noGrp="1"/>
          </p:cNvSpPr>
          <p:nvPr>
            <p:ph type="ctrTitle" idx="4294967295"/>
          </p:nvPr>
        </p:nvSpPr>
        <p:spPr>
          <a:xfrm>
            <a:off x="1644300" y="12684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rPr>
              <a:t>NEPTUNE</a:t>
            </a:r>
            <a:endParaRPr sz="1800">
              <a:solidFill>
                <a:schemeClr val="accent1"/>
              </a:solidFill>
            </a:endParaRPr>
          </a:p>
        </p:txBody>
      </p:sp>
      <p:sp>
        <p:nvSpPr>
          <p:cNvPr id="676" name="Google Shape;676;p31"/>
          <p:cNvSpPr txBox="1">
            <a:spLocks noGrp="1"/>
          </p:cNvSpPr>
          <p:nvPr>
            <p:ph type="subTitle" idx="4294967295"/>
          </p:nvPr>
        </p:nvSpPr>
        <p:spPr>
          <a:xfrm>
            <a:off x="1289823" y="1479500"/>
            <a:ext cx="22359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the farthest planet from the Sun</a:t>
            </a:r>
            <a:endParaRPr sz="1400"/>
          </a:p>
        </p:txBody>
      </p:sp>
      <p:sp>
        <p:nvSpPr>
          <p:cNvPr id="677" name="Google Shape;677;p31"/>
          <p:cNvSpPr txBox="1">
            <a:spLocks noGrp="1"/>
          </p:cNvSpPr>
          <p:nvPr>
            <p:ph type="ctrTitle" idx="4294967295"/>
          </p:nvPr>
        </p:nvSpPr>
        <p:spPr>
          <a:xfrm>
            <a:off x="1644300" y="2070231"/>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rPr>
              <a:t>MARS</a:t>
            </a:r>
            <a:endParaRPr sz="1800">
              <a:solidFill>
                <a:schemeClr val="accent2"/>
              </a:solidFill>
            </a:endParaRPr>
          </a:p>
        </p:txBody>
      </p:sp>
      <p:sp>
        <p:nvSpPr>
          <p:cNvPr id="678" name="Google Shape;678;p31"/>
          <p:cNvSpPr txBox="1">
            <a:spLocks noGrp="1"/>
          </p:cNvSpPr>
          <p:nvPr>
            <p:ph type="subTitle" idx="4294967295"/>
          </p:nvPr>
        </p:nvSpPr>
        <p:spPr>
          <a:xfrm>
            <a:off x="1369424" y="2281300"/>
            <a:ext cx="21561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Despite being red, Mars is a cold place</a:t>
            </a:r>
            <a:endParaRPr sz="1400"/>
          </a:p>
        </p:txBody>
      </p:sp>
      <p:sp>
        <p:nvSpPr>
          <p:cNvPr id="679" name="Google Shape;679;p31"/>
          <p:cNvSpPr txBox="1">
            <a:spLocks noGrp="1"/>
          </p:cNvSpPr>
          <p:nvPr>
            <p:ph type="ctrTitle" idx="4294967295"/>
          </p:nvPr>
        </p:nvSpPr>
        <p:spPr>
          <a:xfrm>
            <a:off x="1644300" y="28720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rPr>
              <a:t>VENUS</a:t>
            </a:r>
            <a:endParaRPr sz="1800">
              <a:solidFill>
                <a:schemeClr val="accent3"/>
              </a:solidFill>
            </a:endParaRPr>
          </a:p>
        </p:txBody>
      </p:sp>
      <p:sp>
        <p:nvSpPr>
          <p:cNvPr id="680" name="Google Shape;680;p31"/>
          <p:cNvSpPr txBox="1">
            <a:spLocks noGrp="1"/>
          </p:cNvSpPr>
          <p:nvPr>
            <p:ph type="subTitle" idx="4294967295"/>
          </p:nvPr>
        </p:nvSpPr>
        <p:spPr>
          <a:xfrm>
            <a:off x="1140825" y="3083100"/>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Venus is the second planet from the Sun</a:t>
            </a:r>
            <a:endParaRPr sz="1400"/>
          </a:p>
        </p:txBody>
      </p:sp>
      <p:sp>
        <p:nvSpPr>
          <p:cNvPr id="681" name="Google Shape;681;p31"/>
          <p:cNvSpPr txBox="1">
            <a:spLocks noGrp="1"/>
          </p:cNvSpPr>
          <p:nvPr>
            <p:ph type="ctrTitle" idx="4294967295"/>
          </p:nvPr>
        </p:nvSpPr>
        <p:spPr>
          <a:xfrm>
            <a:off x="1644300" y="3725394"/>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SATURN</a:t>
            </a:r>
            <a:endParaRPr sz="1800"/>
          </a:p>
        </p:txBody>
      </p:sp>
      <p:sp>
        <p:nvSpPr>
          <p:cNvPr id="682" name="Google Shape;682;p31"/>
          <p:cNvSpPr txBox="1">
            <a:spLocks noGrp="1"/>
          </p:cNvSpPr>
          <p:nvPr>
            <p:ph type="subTitle" idx="4294967295"/>
          </p:nvPr>
        </p:nvSpPr>
        <p:spPr>
          <a:xfrm>
            <a:off x="1140600" y="3936475"/>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composed mostly of hydrogen and helium</a:t>
            </a:r>
            <a:endParaRPr sz="14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582912" y="1742775"/>
            <a:ext cx="3941908"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a:t>
            </a:r>
            <a:r>
              <a:rPr lang="en" dirty="0"/>
              <a:t>RUD Operations</a:t>
            </a:r>
            <a:endParaRPr dirty="0"/>
          </a:p>
        </p:txBody>
      </p:sp>
      <p:sp>
        <p:nvSpPr>
          <p:cNvPr id="688" name="Google Shape;688;p32"/>
          <p:cNvSpPr txBox="1">
            <a:spLocks noGrp="1"/>
          </p:cNvSpPr>
          <p:nvPr>
            <p:ph type="subTitle" idx="1"/>
          </p:nvPr>
        </p:nvSpPr>
        <p:spPr>
          <a:xfrm>
            <a:off x="2075895" y="2417450"/>
            <a:ext cx="3101400" cy="10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Create</a:t>
            </a:r>
          </a:p>
          <a:p>
            <a:pPr marL="0" lvl="0" indent="0" algn="ctr" rtl="0">
              <a:spcBef>
                <a:spcPts val="0"/>
              </a:spcBef>
              <a:spcAft>
                <a:spcPts val="0"/>
              </a:spcAft>
              <a:buNone/>
            </a:pPr>
            <a:r>
              <a:rPr lang="en" dirty="0"/>
              <a:t>Read</a:t>
            </a:r>
          </a:p>
          <a:p>
            <a:pPr marL="0" lvl="0" indent="0" algn="ctr" rtl="0">
              <a:spcBef>
                <a:spcPts val="0"/>
              </a:spcBef>
              <a:spcAft>
                <a:spcPts val="0"/>
              </a:spcAft>
              <a:buNone/>
            </a:pPr>
            <a:r>
              <a:rPr lang="en" dirty="0"/>
              <a:t>Update</a:t>
            </a:r>
          </a:p>
          <a:p>
            <a:pPr marL="0" lvl="0" indent="0" algn="ctr" rtl="0">
              <a:spcBef>
                <a:spcPts val="0"/>
              </a:spcBef>
              <a:spcAft>
                <a:spcPts val="0"/>
              </a:spcAft>
              <a:buNone/>
            </a:pPr>
            <a:r>
              <a:rPr lang="en" dirty="0"/>
              <a:t>Delete</a:t>
            </a: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01</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RESEARCH</a:t>
            </a:r>
            <a:endParaRPr/>
          </a:p>
        </p:txBody>
      </p:sp>
      <p:sp>
        <p:nvSpPr>
          <p:cNvPr id="699" name="Google Shape;699;p33"/>
          <p:cNvSpPr txBox="1">
            <a:spLocks noGrp="1"/>
          </p:cNvSpPr>
          <p:nvPr>
            <p:ph type="ctrTitle" idx="4294967295"/>
          </p:nvPr>
        </p:nvSpPr>
        <p:spPr>
          <a:xfrm>
            <a:off x="4792350" y="1739848"/>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pic>
        <p:nvPicPr>
          <p:cNvPr id="700" name="Google Shape;700;p33" title="Gráfico">
            <a:hlinkClick r:id="rId3"/>
          </p:cNvPr>
          <p:cNvPicPr preferRelativeResize="0"/>
          <p:nvPr/>
        </p:nvPicPr>
        <p:blipFill rotWithShape="1">
          <a:blip r:embed="rId4">
            <a:alphaModFix/>
          </a:blip>
          <a:srcRect r="14850"/>
          <a:stretch/>
        </p:blipFill>
        <p:spPr>
          <a:xfrm>
            <a:off x="774900" y="1519750"/>
            <a:ext cx="3595623" cy="2662600"/>
          </a:xfrm>
          <a:prstGeom prst="rect">
            <a:avLst/>
          </a:prstGeom>
          <a:noFill/>
          <a:ln>
            <a:noFill/>
          </a:ln>
        </p:spPr>
      </p:pic>
      <p:sp>
        <p:nvSpPr>
          <p:cNvPr id="701" name="Google Shape;701;p33"/>
          <p:cNvSpPr txBox="1">
            <a:spLocks noGrp="1"/>
          </p:cNvSpPr>
          <p:nvPr>
            <p:ph type="subTitle" idx="4294967295"/>
          </p:nvPr>
        </p:nvSpPr>
        <p:spPr>
          <a:xfrm>
            <a:off x="4590959" y="1860098"/>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farthest planet from the Sun</a:t>
            </a:r>
            <a:endParaRPr sz="1400"/>
          </a:p>
        </p:txBody>
      </p:sp>
      <p:sp>
        <p:nvSpPr>
          <p:cNvPr id="702" name="Google Shape;702;p33"/>
          <p:cNvSpPr/>
          <p:nvPr/>
        </p:nvSpPr>
        <p:spPr>
          <a:xfrm>
            <a:off x="5439938" y="133777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txBox="1">
            <a:spLocks noGrp="1"/>
          </p:cNvSpPr>
          <p:nvPr>
            <p:ph type="ctrTitle" idx="4294967295"/>
          </p:nvPr>
        </p:nvSpPr>
        <p:spPr>
          <a:xfrm>
            <a:off x="6732025" y="259447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MERCURY</a:t>
            </a:r>
            <a:endParaRPr sz="1800"/>
          </a:p>
        </p:txBody>
      </p:sp>
      <p:sp>
        <p:nvSpPr>
          <p:cNvPr id="704" name="Google Shape;704;p33"/>
          <p:cNvSpPr txBox="1">
            <a:spLocks noGrp="1"/>
          </p:cNvSpPr>
          <p:nvPr>
            <p:ph type="subTitle" idx="4294967295"/>
          </p:nvPr>
        </p:nvSpPr>
        <p:spPr>
          <a:xfrm>
            <a:off x="6451125" y="2714726"/>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705" name="Google Shape;705;p33"/>
          <p:cNvSpPr/>
          <p:nvPr/>
        </p:nvSpPr>
        <p:spPr>
          <a:xfrm>
            <a:off x="7379613" y="219240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txBox="1">
            <a:spLocks noGrp="1"/>
          </p:cNvSpPr>
          <p:nvPr>
            <p:ph type="ctrTitle" idx="4294967295"/>
          </p:nvPr>
        </p:nvSpPr>
        <p:spPr>
          <a:xfrm>
            <a:off x="4792350" y="3449300"/>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707" name="Google Shape;707;p33"/>
          <p:cNvSpPr txBox="1">
            <a:spLocks noGrp="1"/>
          </p:cNvSpPr>
          <p:nvPr>
            <p:ph type="subTitle" idx="4294967295"/>
          </p:nvPr>
        </p:nvSpPr>
        <p:spPr>
          <a:xfrm>
            <a:off x="4511463" y="3569550"/>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Saturn is composed of hydrogen and helium</a:t>
            </a:r>
            <a:endParaRPr sz="1400"/>
          </a:p>
        </p:txBody>
      </p:sp>
      <p:sp>
        <p:nvSpPr>
          <p:cNvPr id="708" name="Google Shape;708;p33"/>
          <p:cNvSpPr/>
          <p:nvPr/>
        </p:nvSpPr>
        <p:spPr>
          <a:xfrm>
            <a:off x="5439938" y="304722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714" name="Google Shape;714;p34"/>
          <p:cNvSpPr txBox="1"/>
          <p:nvPr/>
        </p:nvSpPr>
        <p:spPr>
          <a:xfrm>
            <a:off x="605167" y="1098254"/>
            <a:ext cx="18813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Share Tech"/>
                <a:ea typeface="Share Tech"/>
                <a:cs typeface="Share Tech"/>
                <a:sym typeface="Share Tech"/>
              </a:rPr>
              <a:t>OUTREACH</a:t>
            </a:r>
            <a:endParaRPr sz="2000">
              <a:solidFill>
                <a:schemeClr val="lt1"/>
              </a:solidFill>
              <a:latin typeface="Share Tech"/>
              <a:ea typeface="Share Tech"/>
              <a:cs typeface="Share Tech"/>
              <a:sym typeface="Share Tech"/>
            </a:endParaRPr>
          </a:p>
        </p:txBody>
      </p:sp>
      <p:sp>
        <p:nvSpPr>
          <p:cNvPr id="715" name="Google Shape;715;p34"/>
          <p:cNvSpPr txBox="1"/>
          <p:nvPr/>
        </p:nvSpPr>
        <p:spPr>
          <a:xfrm>
            <a:off x="6355433" y="1098250"/>
            <a:ext cx="2180100" cy="39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lt1"/>
                </a:solidFill>
                <a:latin typeface="Share Tech"/>
                <a:ea typeface="Share Tech"/>
                <a:cs typeface="Share Tech"/>
                <a:sym typeface="Share Tech"/>
              </a:rPr>
              <a:t>TOP RATED VALUES</a:t>
            </a:r>
            <a:endParaRPr sz="2000">
              <a:solidFill>
                <a:schemeClr val="lt1"/>
              </a:solidFill>
              <a:latin typeface="Share Tech"/>
              <a:ea typeface="Share Tech"/>
              <a:cs typeface="Share Tech"/>
              <a:sym typeface="Share Tech"/>
            </a:endParaRPr>
          </a:p>
        </p:txBody>
      </p:sp>
      <p:grpSp>
        <p:nvGrpSpPr>
          <p:cNvPr id="716" name="Google Shape;716;p34"/>
          <p:cNvGrpSpPr/>
          <p:nvPr/>
        </p:nvGrpSpPr>
        <p:grpSpPr>
          <a:xfrm>
            <a:off x="483868" y="1752443"/>
            <a:ext cx="3998392" cy="2213254"/>
            <a:chOff x="2654821" y="2311071"/>
            <a:chExt cx="2279715" cy="1262120"/>
          </a:xfrm>
        </p:grpSpPr>
        <p:grpSp>
          <p:nvGrpSpPr>
            <p:cNvPr id="717" name="Google Shape;717;p34"/>
            <p:cNvGrpSpPr/>
            <p:nvPr/>
          </p:nvGrpSpPr>
          <p:grpSpPr>
            <a:xfrm>
              <a:off x="4034269" y="2840745"/>
              <a:ext cx="40212" cy="36437"/>
              <a:chOff x="4293400" y="2574725"/>
              <a:chExt cx="84425" cy="80100"/>
            </a:xfrm>
          </p:grpSpPr>
          <p:sp>
            <p:nvSpPr>
              <p:cNvPr id="718" name="Google Shape;718;p3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719" name="Google Shape;719;p3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34"/>
            <p:cNvGrpSpPr/>
            <p:nvPr/>
          </p:nvGrpSpPr>
          <p:grpSpPr>
            <a:xfrm>
              <a:off x="3894606" y="2334874"/>
              <a:ext cx="913198" cy="518984"/>
              <a:chOff x="4000175" y="1462675"/>
              <a:chExt cx="1917275" cy="1140875"/>
            </a:xfrm>
          </p:grpSpPr>
          <p:sp>
            <p:nvSpPr>
              <p:cNvPr id="721" name="Google Shape;721;p3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722" name="Google Shape;722;p34"/>
              <p:cNvGrpSpPr/>
              <p:nvPr/>
            </p:nvGrpSpPr>
            <p:grpSpPr>
              <a:xfrm>
                <a:off x="4000175" y="1462675"/>
                <a:ext cx="1917275" cy="1140875"/>
                <a:chOff x="4000175" y="1462675"/>
                <a:chExt cx="1917275" cy="1140875"/>
              </a:xfrm>
            </p:grpSpPr>
            <p:sp>
              <p:nvSpPr>
                <p:cNvPr id="723" name="Google Shape;723;p3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724" name="Google Shape;724;p3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28" name="Google Shape;728;p3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 name="Google Shape;729;p34"/>
            <p:cNvGrpSpPr/>
            <p:nvPr/>
          </p:nvGrpSpPr>
          <p:grpSpPr>
            <a:xfrm>
              <a:off x="3875768" y="2846704"/>
              <a:ext cx="44796" cy="47366"/>
              <a:chOff x="3960625" y="2587825"/>
              <a:chExt cx="94050" cy="104125"/>
            </a:xfrm>
          </p:grpSpPr>
          <p:sp>
            <p:nvSpPr>
              <p:cNvPr id="730" name="Google Shape;730;p3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731" name="Google Shape;731;p3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34"/>
            <p:cNvGrpSpPr/>
            <p:nvPr/>
          </p:nvGrpSpPr>
          <p:grpSpPr>
            <a:xfrm>
              <a:off x="3782759" y="2807162"/>
              <a:ext cx="82686" cy="85487"/>
              <a:chOff x="3765350" y="2500900"/>
              <a:chExt cx="173600" cy="187925"/>
            </a:xfrm>
          </p:grpSpPr>
          <p:sp>
            <p:nvSpPr>
              <p:cNvPr id="733" name="Google Shape;733;p3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734" name="Google Shape;734;p3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34"/>
            <p:cNvGrpSpPr/>
            <p:nvPr/>
          </p:nvGrpSpPr>
          <p:grpSpPr>
            <a:xfrm>
              <a:off x="3775674" y="2798496"/>
              <a:ext cx="40545" cy="23564"/>
              <a:chOff x="3750475" y="2481850"/>
              <a:chExt cx="85125" cy="51800"/>
            </a:xfrm>
          </p:grpSpPr>
          <p:sp>
            <p:nvSpPr>
              <p:cNvPr id="740" name="Google Shape;740;p3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742" name="Google Shape;742;p34"/>
            <p:cNvGrpSpPr/>
            <p:nvPr/>
          </p:nvGrpSpPr>
          <p:grpSpPr>
            <a:xfrm>
              <a:off x="3716946" y="2776024"/>
              <a:ext cx="81971" cy="76912"/>
              <a:chOff x="3627175" y="2432450"/>
              <a:chExt cx="172100" cy="169075"/>
            </a:xfrm>
          </p:grpSpPr>
          <p:sp>
            <p:nvSpPr>
              <p:cNvPr id="743" name="Google Shape;743;p3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745" name="Google Shape;745;p3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746" name="Google Shape;746;p34"/>
            <p:cNvGrpSpPr/>
            <p:nvPr/>
          </p:nvGrpSpPr>
          <p:grpSpPr>
            <a:xfrm>
              <a:off x="3685682" y="2845624"/>
              <a:ext cx="29311" cy="45055"/>
              <a:chOff x="3561536" y="2585450"/>
              <a:chExt cx="61539" cy="99045"/>
            </a:xfrm>
          </p:grpSpPr>
          <p:sp>
            <p:nvSpPr>
              <p:cNvPr id="747" name="Google Shape;747;p3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749" name="Google Shape;749;p34"/>
            <p:cNvGrpSpPr/>
            <p:nvPr/>
          </p:nvGrpSpPr>
          <p:grpSpPr>
            <a:xfrm>
              <a:off x="3849905" y="2572252"/>
              <a:ext cx="74339" cy="119559"/>
              <a:chOff x="3906325" y="1984500"/>
              <a:chExt cx="156075" cy="262825"/>
            </a:xfrm>
          </p:grpSpPr>
          <p:sp>
            <p:nvSpPr>
              <p:cNvPr id="750" name="Google Shape;750;p3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751" name="Google Shape;751;p3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34"/>
            <p:cNvGrpSpPr/>
            <p:nvPr/>
          </p:nvGrpSpPr>
          <p:grpSpPr>
            <a:xfrm>
              <a:off x="2654821" y="2414345"/>
              <a:ext cx="667570" cy="558731"/>
              <a:chOff x="1397225" y="1637375"/>
              <a:chExt cx="1401575" cy="1228250"/>
            </a:xfrm>
          </p:grpSpPr>
          <p:sp>
            <p:nvSpPr>
              <p:cNvPr id="753" name="Google Shape;753;p3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754" name="Google Shape;754;p34"/>
              <p:cNvGrpSpPr/>
              <p:nvPr/>
            </p:nvGrpSpPr>
            <p:grpSpPr>
              <a:xfrm>
                <a:off x="1397225" y="1637375"/>
                <a:ext cx="1398775" cy="1228250"/>
                <a:chOff x="1397225" y="1637375"/>
                <a:chExt cx="1398775" cy="1228250"/>
              </a:xfrm>
            </p:grpSpPr>
            <p:sp>
              <p:nvSpPr>
                <p:cNvPr id="755" name="Google Shape;755;p3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 name="Google Shape;757;p34"/>
            <p:cNvGrpSpPr/>
            <p:nvPr/>
          </p:nvGrpSpPr>
          <p:grpSpPr>
            <a:xfrm>
              <a:off x="3230417" y="3103734"/>
              <a:ext cx="282982" cy="280332"/>
              <a:chOff x="2605700" y="3152850"/>
              <a:chExt cx="594125" cy="616250"/>
            </a:xfrm>
          </p:grpSpPr>
          <p:sp>
            <p:nvSpPr>
              <p:cNvPr id="758" name="Google Shape;758;p3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759" name="Google Shape;759;p3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60" name="Google Shape;760;p34"/>
            <p:cNvGrpSpPr/>
            <p:nvPr/>
          </p:nvGrpSpPr>
          <p:grpSpPr>
            <a:xfrm>
              <a:off x="3265985" y="3226989"/>
              <a:ext cx="87151" cy="346202"/>
              <a:chOff x="2680375" y="3423800"/>
              <a:chExt cx="182975" cy="761050"/>
            </a:xfrm>
          </p:grpSpPr>
          <p:sp>
            <p:nvSpPr>
              <p:cNvPr id="761" name="Google Shape;761;p3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762" name="Google Shape;762;p3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4"/>
            <p:cNvGrpSpPr/>
            <p:nvPr/>
          </p:nvGrpSpPr>
          <p:grpSpPr>
            <a:xfrm>
              <a:off x="3855466" y="3289811"/>
              <a:ext cx="112514" cy="94210"/>
              <a:chOff x="3918000" y="3561900"/>
              <a:chExt cx="236225" cy="207100"/>
            </a:xfrm>
          </p:grpSpPr>
          <p:sp>
            <p:nvSpPr>
              <p:cNvPr id="764" name="Google Shape;764;p3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765" name="Google Shape;765;p3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 name="Google Shape;766;p3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769" name="Google Shape;769;p34"/>
            <p:cNvGrpSpPr/>
            <p:nvPr/>
          </p:nvGrpSpPr>
          <p:grpSpPr>
            <a:xfrm>
              <a:off x="2905224" y="2311071"/>
              <a:ext cx="596721" cy="528992"/>
              <a:chOff x="1922950" y="1410350"/>
              <a:chExt cx="1252825" cy="1162875"/>
            </a:xfrm>
          </p:grpSpPr>
          <p:sp>
            <p:nvSpPr>
              <p:cNvPr id="770" name="Google Shape;770;p3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786" name="Google Shape;786;p3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06" name="Google Shape;806;p3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07" name="Google Shape;807;p3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34"/>
            <p:cNvGrpSpPr/>
            <p:nvPr/>
          </p:nvGrpSpPr>
          <p:grpSpPr>
            <a:xfrm>
              <a:off x="3280929" y="3294542"/>
              <a:ext cx="109894" cy="272224"/>
              <a:chOff x="2711750" y="3572300"/>
              <a:chExt cx="230725" cy="598425"/>
            </a:xfrm>
          </p:grpSpPr>
          <p:sp>
            <p:nvSpPr>
              <p:cNvPr id="809" name="Google Shape;809;p3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3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34"/>
            <p:cNvGrpSpPr/>
            <p:nvPr/>
          </p:nvGrpSpPr>
          <p:grpSpPr>
            <a:xfrm>
              <a:off x="3790439" y="2408636"/>
              <a:ext cx="73017" cy="75684"/>
              <a:chOff x="3781475" y="1624825"/>
              <a:chExt cx="153300" cy="166375"/>
            </a:xfrm>
          </p:grpSpPr>
          <p:sp>
            <p:nvSpPr>
              <p:cNvPr id="813" name="Google Shape;813;p3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 name="Google Shape;817;p3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 name="Google Shape;824;p34"/>
            <p:cNvGrpSpPr/>
            <p:nvPr/>
          </p:nvGrpSpPr>
          <p:grpSpPr>
            <a:xfrm>
              <a:off x="4403342" y="3107749"/>
              <a:ext cx="316680" cy="101374"/>
              <a:chOff x="5068275" y="3161675"/>
              <a:chExt cx="664875" cy="222850"/>
            </a:xfrm>
          </p:grpSpPr>
          <p:sp>
            <p:nvSpPr>
              <p:cNvPr id="825" name="Google Shape;825;p3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3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34"/>
            <p:cNvGrpSpPr/>
            <p:nvPr/>
          </p:nvGrpSpPr>
          <p:grpSpPr>
            <a:xfrm>
              <a:off x="3697513" y="2707266"/>
              <a:ext cx="59549" cy="79733"/>
              <a:chOff x="3586375" y="2281300"/>
              <a:chExt cx="125025" cy="175275"/>
            </a:xfrm>
          </p:grpSpPr>
          <p:sp>
            <p:nvSpPr>
              <p:cNvPr id="859" name="Google Shape;859;p3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3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34"/>
            <p:cNvGrpSpPr/>
            <p:nvPr/>
          </p:nvGrpSpPr>
          <p:grpSpPr>
            <a:xfrm>
              <a:off x="4513224" y="3221724"/>
              <a:ext cx="274563" cy="280321"/>
              <a:chOff x="5298975" y="3412225"/>
              <a:chExt cx="576450" cy="616225"/>
            </a:xfrm>
          </p:grpSpPr>
          <p:sp>
            <p:nvSpPr>
              <p:cNvPr id="863" name="Google Shape;863;p3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64" name="Google Shape;864;p3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34"/>
            <p:cNvGrpSpPr/>
            <p:nvPr/>
          </p:nvGrpSpPr>
          <p:grpSpPr>
            <a:xfrm>
              <a:off x="4824403" y="3421846"/>
              <a:ext cx="110132" cy="130647"/>
              <a:chOff x="5952300" y="3852150"/>
              <a:chExt cx="231225" cy="287200"/>
            </a:xfrm>
          </p:grpSpPr>
          <p:sp>
            <p:nvSpPr>
              <p:cNvPr id="866" name="Google Shape;866;p3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3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34"/>
            <p:cNvGrpSpPr/>
            <p:nvPr/>
          </p:nvGrpSpPr>
          <p:grpSpPr>
            <a:xfrm>
              <a:off x="4295710" y="3079670"/>
              <a:ext cx="14968" cy="27135"/>
              <a:chOff x="4842300" y="3099950"/>
              <a:chExt cx="31425" cy="59650"/>
            </a:xfrm>
          </p:grpSpPr>
          <p:sp>
            <p:nvSpPr>
              <p:cNvPr id="877" name="Google Shape;877;p3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3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 name="Google Shape;889;p34"/>
            <p:cNvGrpSpPr/>
            <p:nvPr/>
          </p:nvGrpSpPr>
          <p:grpSpPr>
            <a:xfrm>
              <a:off x="3831056" y="2816010"/>
              <a:ext cx="37378" cy="27612"/>
              <a:chOff x="3866750" y="2520350"/>
              <a:chExt cx="78475" cy="60700"/>
            </a:xfrm>
          </p:grpSpPr>
          <p:sp>
            <p:nvSpPr>
              <p:cNvPr id="890" name="Google Shape;890;p3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 name="Google Shape;894;p3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11" name="Google Shape;911;p3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23" name="Google Shape;923;p3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34"/>
            <p:cNvGrpSpPr/>
            <p:nvPr/>
          </p:nvGrpSpPr>
          <p:grpSpPr>
            <a:xfrm>
              <a:off x="3632736" y="3051591"/>
              <a:ext cx="63288" cy="45217"/>
              <a:chOff x="3450375" y="3038225"/>
              <a:chExt cx="132875" cy="99400"/>
            </a:xfrm>
          </p:grpSpPr>
          <p:sp>
            <p:nvSpPr>
              <p:cNvPr id="937" name="Google Shape;937;p3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3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48" name="Google Shape;948;p3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8" name="Google Shape;958;p3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4" name="Google Shape;964;p3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34"/>
          <p:cNvGrpSpPr/>
          <p:nvPr/>
        </p:nvGrpSpPr>
        <p:grpSpPr>
          <a:xfrm>
            <a:off x="7771352" y="1698225"/>
            <a:ext cx="338852" cy="2014657"/>
            <a:chOff x="7771352" y="1698225"/>
            <a:chExt cx="338852" cy="2014657"/>
          </a:xfrm>
        </p:grpSpPr>
        <p:sp>
          <p:nvSpPr>
            <p:cNvPr id="975" name="Google Shape;975;p34"/>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779487" y="3083985"/>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779487" y="2849602"/>
              <a:ext cx="322581" cy="138200"/>
            </a:xfrm>
            <a:custGeom>
              <a:avLst/>
              <a:gdLst/>
              <a:ahLst/>
              <a:cxnLst/>
              <a:rect l="l" t="t" r="r" b="b"/>
              <a:pathLst>
                <a:path w="6503" h="2786" extrusionOk="0">
                  <a:moveTo>
                    <a:pt x="5126" y="0"/>
                  </a:moveTo>
                  <a:cubicBezTo>
                    <a:pt x="5119" y="0"/>
                    <a:pt x="5111" y="1"/>
                    <a:pt x="5104" y="1"/>
                  </a:cubicBezTo>
                  <a:lnTo>
                    <a:pt x="1399" y="1"/>
                  </a:lnTo>
                  <a:cubicBezTo>
                    <a:pt x="618" y="1"/>
                    <a:pt x="0" y="618"/>
                    <a:pt x="0" y="1387"/>
                  </a:cubicBezTo>
                  <a:cubicBezTo>
                    <a:pt x="0" y="2155"/>
                    <a:pt x="618" y="2785"/>
                    <a:pt x="1399" y="2785"/>
                  </a:cubicBezTo>
                  <a:lnTo>
                    <a:pt x="5104" y="2785"/>
                  </a:lnTo>
                  <a:cubicBezTo>
                    <a:pt x="5872" y="2785"/>
                    <a:pt x="6502" y="2155"/>
                    <a:pt x="6502" y="1387"/>
                  </a:cubicBezTo>
                  <a:cubicBezTo>
                    <a:pt x="6502" y="626"/>
                    <a:pt x="5885" y="0"/>
                    <a:pt x="5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779487" y="2614575"/>
              <a:ext cx="322581" cy="138200"/>
            </a:xfrm>
            <a:custGeom>
              <a:avLst/>
              <a:gdLst/>
              <a:ahLst/>
              <a:cxnLst/>
              <a:rect l="l" t="t" r="r" b="b"/>
              <a:pathLst>
                <a:path w="6503" h="2786" extrusionOk="0">
                  <a:moveTo>
                    <a:pt x="1386" y="1"/>
                  </a:moveTo>
                  <a:cubicBezTo>
                    <a:pt x="618" y="1"/>
                    <a:pt x="0" y="631"/>
                    <a:pt x="0" y="1399"/>
                  </a:cubicBezTo>
                  <a:cubicBezTo>
                    <a:pt x="0" y="2168"/>
                    <a:pt x="618" y="2786"/>
                    <a:pt x="1386" y="2786"/>
                  </a:cubicBezTo>
                  <a:lnTo>
                    <a:pt x="5104" y="2786"/>
                  </a:lnTo>
                  <a:cubicBezTo>
                    <a:pt x="5872" y="2786"/>
                    <a:pt x="6502" y="2168"/>
                    <a:pt x="6502" y="1399"/>
                  </a:cubicBezTo>
                  <a:cubicBezTo>
                    <a:pt x="6502" y="631"/>
                    <a:pt x="5872" y="1"/>
                    <a:pt x="5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34"/>
          <p:cNvGrpSpPr/>
          <p:nvPr/>
        </p:nvGrpSpPr>
        <p:grpSpPr>
          <a:xfrm>
            <a:off x="6752726" y="1698225"/>
            <a:ext cx="338207" cy="2014657"/>
            <a:chOff x="6905926" y="1698225"/>
            <a:chExt cx="338207" cy="2014657"/>
          </a:xfrm>
        </p:grpSpPr>
        <p:sp>
          <p:nvSpPr>
            <p:cNvPr id="982" name="Google Shape;982;p34"/>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6913466" y="2614575"/>
              <a:ext cx="322581" cy="138200"/>
            </a:xfrm>
            <a:custGeom>
              <a:avLst/>
              <a:gdLst/>
              <a:ahLst/>
              <a:cxnLst/>
              <a:rect l="l" t="t" r="r" b="b"/>
              <a:pathLst>
                <a:path w="6503" h="2786" extrusionOk="0">
                  <a:moveTo>
                    <a:pt x="1399" y="1"/>
                  </a:moveTo>
                  <a:cubicBezTo>
                    <a:pt x="630" y="1"/>
                    <a:pt x="0" y="631"/>
                    <a:pt x="0" y="1399"/>
                  </a:cubicBezTo>
                  <a:cubicBezTo>
                    <a:pt x="0" y="2168"/>
                    <a:pt x="630" y="2786"/>
                    <a:pt x="1399" y="2786"/>
                  </a:cubicBezTo>
                  <a:lnTo>
                    <a:pt x="5116" y="2786"/>
                  </a:lnTo>
                  <a:cubicBezTo>
                    <a:pt x="5885" y="2786"/>
                    <a:pt x="6502" y="2168"/>
                    <a:pt x="6502" y="1399"/>
                  </a:cubicBezTo>
                  <a:cubicBezTo>
                    <a:pt x="6502" y="631"/>
                    <a:pt x="5885" y="1"/>
                    <a:pt x="51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6913466" y="2380192"/>
              <a:ext cx="322581" cy="138200"/>
            </a:xfrm>
            <a:custGeom>
              <a:avLst/>
              <a:gdLst/>
              <a:ahLst/>
              <a:cxnLst/>
              <a:rect l="l" t="t" r="r" b="b"/>
              <a:pathLst>
                <a:path w="6503" h="2786" extrusionOk="0">
                  <a:moveTo>
                    <a:pt x="1399" y="0"/>
                  </a:moveTo>
                  <a:cubicBezTo>
                    <a:pt x="618" y="0"/>
                    <a:pt x="0" y="618"/>
                    <a:pt x="0" y="1386"/>
                  </a:cubicBezTo>
                  <a:cubicBezTo>
                    <a:pt x="0" y="2155"/>
                    <a:pt x="618" y="2785"/>
                    <a:pt x="1399" y="2785"/>
                  </a:cubicBezTo>
                  <a:lnTo>
                    <a:pt x="5116" y="2785"/>
                  </a:lnTo>
                  <a:cubicBezTo>
                    <a:pt x="5885" y="2785"/>
                    <a:pt x="6502" y="2155"/>
                    <a:pt x="6502" y="1386"/>
                  </a:cubicBezTo>
                  <a:cubicBezTo>
                    <a:pt x="6502" y="618"/>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6913466" y="2145164"/>
              <a:ext cx="322581" cy="138795"/>
            </a:xfrm>
            <a:custGeom>
              <a:avLst/>
              <a:gdLst/>
              <a:ahLst/>
              <a:cxnLst/>
              <a:rect l="l" t="t" r="r" b="b"/>
              <a:pathLst>
                <a:path w="6503" h="2798" extrusionOk="0">
                  <a:moveTo>
                    <a:pt x="1399" y="0"/>
                  </a:moveTo>
                  <a:cubicBezTo>
                    <a:pt x="630" y="0"/>
                    <a:pt x="0" y="631"/>
                    <a:pt x="0" y="1399"/>
                  </a:cubicBezTo>
                  <a:cubicBezTo>
                    <a:pt x="0" y="2168"/>
                    <a:pt x="630" y="2798"/>
                    <a:pt x="1399" y="2798"/>
                  </a:cubicBezTo>
                  <a:lnTo>
                    <a:pt x="5116" y="2798"/>
                  </a:lnTo>
                  <a:cubicBezTo>
                    <a:pt x="5885" y="2798"/>
                    <a:pt x="6502" y="2168"/>
                    <a:pt x="6502" y="1399"/>
                  </a:cubicBezTo>
                  <a:cubicBezTo>
                    <a:pt x="6502" y="631"/>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34"/>
          <p:cNvGrpSpPr/>
          <p:nvPr/>
        </p:nvGrpSpPr>
        <p:grpSpPr>
          <a:xfrm>
            <a:off x="5734100" y="1698225"/>
            <a:ext cx="338207" cy="2014657"/>
            <a:chOff x="6048625" y="1698225"/>
            <a:chExt cx="338207" cy="2014657"/>
          </a:xfrm>
        </p:grpSpPr>
        <p:sp>
          <p:nvSpPr>
            <p:cNvPr id="991" name="Google Shape;991;p34"/>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056115" y="3318418"/>
              <a:ext cx="323226" cy="138200"/>
            </a:xfrm>
            <a:custGeom>
              <a:avLst/>
              <a:gdLst/>
              <a:ahLst/>
              <a:cxnLst/>
              <a:rect l="l" t="t" r="r" b="b"/>
              <a:pathLst>
                <a:path w="6516" h="2786" extrusionOk="0">
                  <a:moveTo>
                    <a:pt x="1399" y="0"/>
                  </a:moveTo>
                  <a:cubicBezTo>
                    <a:pt x="631" y="0"/>
                    <a:pt x="0" y="630"/>
                    <a:pt x="0" y="1399"/>
                  </a:cubicBezTo>
                  <a:cubicBezTo>
                    <a:pt x="0" y="2168"/>
                    <a:pt x="631" y="2785"/>
                    <a:pt x="1399" y="2785"/>
                  </a:cubicBezTo>
                  <a:lnTo>
                    <a:pt x="5116" y="2785"/>
                  </a:lnTo>
                  <a:cubicBezTo>
                    <a:pt x="5885" y="2785"/>
                    <a:pt x="6503" y="2168"/>
                    <a:pt x="6515" y="1399"/>
                  </a:cubicBezTo>
                  <a:cubicBezTo>
                    <a:pt x="6515" y="630"/>
                    <a:pt x="5885" y="0"/>
                    <a:pt x="5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056115" y="3083985"/>
              <a:ext cx="322581" cy="138200"/>
            </a:xfrm>
            <a:custGeom>
              <a:avLst/>
              <a:gdLst/>
              <a:ahLst/>
              <a:cxnLst/>
              <a:rect l="l" t="t" r="r" b="b"/>
              <a:pathLst>
                <a:path w="6503" h="2786" extrusionOk="0">
                  <a:moveTo>
                    <a:pt x="1399" y="1"/>
                  </a:moveTo>
                  <a:cubicBezTo>
                    <a:pt x="631" y="1"/>
                    <a:pt x="0" y="618"/>
                    <a:pt x="0" y="1400"/>
                  </a:cubicBezTo>
                  <a:cubicBezTo>
                    <a:pt x="0" y="2156"/>
                    <a:pt x="631" y="2786"/>
                    <a:pt x="1399" y="2786"/>
                  </a:cubicBezTo>
                  <a:lnTo>
                    <a:pt x="5116" y="2786"/>
                  </a:lnTo>
                  <a:cubicBezTo>
                    <a:pt x="5885" y="2786"/>
                    <a:pt x="6503" y="2168"/>
                    <a:pt x="6503" y="1400"/>
                  </a:cubicBezTo>
                  <a:cubicBezTo>
                    <a:pt x="6503"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34"/>
          <p:cNvSpPr/>
          <p:nvPr/>
        </p:nvSpPr>
        <p:spPr>
          <a:xfrm>
            <a:off x="1143200" y="4267825"/>
            <a:ext cx="138900" cy="13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2810075" y="4267825"/>
            <a:ext cx="138900" cy="13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txBox="1">
            <a:spLocks noGrp="1"/>
          </p:cNvSpPr>
          <p:nvPr>
            <p:ph type="subTitle" idx="4294967295"/>
          </p:nvPr>
        </p:nvSpPr>
        <p:spPr>
          <a:xfrm>
            <a:off x="1386875" y="4141975"/>
            <a:ext cx="9087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Mars</a:t>
            </a:r>
            <a:endParaRPr/>
          </a:p>
        </p:txBody>
      </p:sp>
      <p:sp>
        <p:nvSpPr>
          <p:cNvPr id="998" name="Google Shape;998;p34"/>
          <p:cNvSpPr txBox="1">
            <a:spLocks noGrp="1"/>
          </p:cNvSpPr>
          <p:nvPr>
            <p:ph type="subTitle" idx="4294967295"/>
          </p:nvPr>
        </p:nvSpPr>
        <p:spPr>
          <a:xfrm>
            <a:off x="3053750" y="4141975"/>
            <a:ext cx="11286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Mercury</a:t>
            </a:r>
            <a:endParaRPr/>
          </a:p>
        </p:txBody>
      </p:sp>
      <p:sp>
        <p:nvSpPr>
          <p:cNvPr id="999" name="Google Shape;999;p34"/>
          <p:cNvSpPr txBox="1">
            <a:spLocks noGrp="1"/>
          </p:cNvSpPr>
          <p:nvPr>
            <p:ph type="subTitle" idx="4294967295"/>
          </p:nvPr>
        </p:nvSpPr>
        <p:spPr>
          <a:xfrm>
            <a:off x="544885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Saturn</a:t>
            </a:r>
            <a:endParaRPr/>
          </a:p>
        </p:txBody>
      </p:sp>
      <p:sp>
        <p:nvSpPr>
          <p:cNvPr id="1000" name="Google Shape;1000;p34"/>
          <p:cNvSpPr txBox="1">
            <a:spLocks noGrp="1"/>
          </p:cNvSpPr>
          <p:nvPr>
            <p:ph type="subTitle" idx="4294967295"/>
          </p:nvPr>
        </p:nvSpPr>
        <p:spPr>
          <a:xfrm>
            <a:off x="6357550" y="4141975"/>
            <a:ext cx="11286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Neptune</a:t>
            </a:r>
            <a:endParaRPr/>
          </a:p>
        </p:txBody>
      </p:sp>
      <p:sp>
        <p:nvSpPr>
          <p:cNvPr id="1001" name="Google Shape;1001;p34"/>
          <p:cNvSpPr txBox="1">
            <a:spLocks noGrp="1"/>
          </p:cNvSpPr>
          <p:nvPr>
            <p:ph type="subTitle" idx="4294967295"/>
          </p:nvPr>
        </p:nvSpPr>
        <p:spPr>
          <a:xfrm>
            <a:off x="748610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Venus</a:t>
            </a:r>
            <a:endParaRPr/>
          </a:p>
        </p:txBody>
      </p:sp>
      <p:sp>
        <p:nvSpPr>
          <p:cNvPr id="1002" name="Google Shape;1002;p34"/>
          <p:cNvSpPr txBox="1">
            <a:spLocks noGrp="1"/>
          </p:cNvSpPr>
          <p:nvPr>
            <p:ph type="subTitle" idx="4294967295"/>
          </p:nvPr>
        </p:nvSpPr>
        <p:spPr>
          <a:xfrm>
            <a:off x="544885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1"/>
                </a:solidFill>
                <a:latin typeface="Share Tech"/>
                <a:ea typeface="Share Tech"/>
                <a:cs typeface="Share Tech"/>
                <a:sym typeface="Share Tech"/>
              </a:rPr>
              <a:t>30%</a:t>
            </a:r>
            <a:endParaRPr sz="2200">
              <a:solidFill>
                <a:schemeClr val="accent1"/>
              </a:solidFill>
              <a:latin typeface="Share Tech"/>
              <a:ea typeface="Share Tech"/>
              <a:cs typeface="Share Tech"/>
              <a:sym typeface="Share Tech"/>
            </a:endParaRPr>
          </a:p>
        </p:txBody>
      </p:sp>
      <p:sp>
        <p:nvSpPr>
          <p:cNvPr id="1003" name="Google Shape;1003;p34"/>
          <p:cNvSpPr txBox="1">
            <a:spLocks noGrp="1"/>
          </p:cNvSpPr>
          <p:nvPr>
            <p:ph type="subTitle" idx="4294967295"/>
          </p:nvPr>
        </p:nvSpPr>
        <p:spPr>
          <a:xfrm>
            <a:off x="6467475"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2"/>
                </a:solidFill>
                <a:latin typeface="Share Tech"/>
                <a:ea typeface="Share Tech"/>
                <a:cs typeface="Share Tech"/>
                <a:sym typeface="Share Tech"/>
              </a:rPr>
              <a:t>80%</a:t>
            </a:r>
            <a:endParaRPr sz="2200">
              <a:solidFill>
                <a:schemeClr val="accent2"/>
              </a:solidFill>
              <a:latin typeface="Share Tech"/>
              <a:ea typeface="Share Tech"/>
              <a:cs typeface="Share Tech"/>
              <a:sym typeface="Share Tech"/>
            </a:endParaRPr>
          </a:p>
        </p:txBody>
      </p:sp>
      <p:sp>
        <p:nvSpPr>
          <p:cNvPr id="1004" name="Google Shape;1004;p34"/>
          <p:cNvSpPr txBox="1">
            <a:spLocks noGrp="1"/>
          </p:cNvSpPr>
          <p:nvPr>
            <p:ph type="subTitle" idx="4294967295"/>
          </p:nvPr>
        </p:nvSpPr>
        <p:spPr>
          <a:xfrm>
            <a:off x="748610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3"/>
                </a:solidFill>
                <a:latin typeface="Share Tech"/>
                <a:ea typeface="Share Tech"/>
                <a:cs typeface="Share Tech"/>
                <a:sym typeface="Share Tech"/>
              </a:rPr>
              <a:t>50%</a:t>
            </a:r>
            <a:endParaRPr sz="2200">
              <a:solidFill>
                <a:schemeClr val="accent3"/>
              </a:solidFill>
              <a:latin typeface="Share Tech"/>
              <a:ea typeface="Share Tech"/>
              <a:cs typeface="Share Tech"/>
              <a:sym typeface="Share Tech"/>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1010" name="Google Shape;1010;p35"/>
          <p:cNvSpPr/>
          <p:nvPr/>
        </p:nvSpPr>
        <p:spPr>
          <a:xfrm>
            <a:off x="1411483" y="1615175"/>
            <a:ext cx="1674020" cy="1674059"/>
          </a:xfrm>
          <a:custGeom>
            <a:avLst/>
            <a:gdLst/>
            <a:ahLst/>
            <a:cxnLst/>
            <a:rect l="l" t="t" r="r" b="b"/>
            <a:pathLst>
              <a:path w="43045" h="43046" extrusionOk="0">
                <a:moveTo>
                  <a:pt x="21522" y="2193"/>
                </a:moveTo>
                <a:cubicBezTo>
                  <a:pt x="32195" y="2206"/>
                  <a:pt x="40839" y="10850"/>
                  <a:pt x="40852" y="21523"/>
                </a:cubicBezTo>
                <a:cubicBezTo>
                  <a:pt x="40852" y="29348"/>
                  <a:pt x="36139" y="36392"/>
                  <a:pt x="28919" y="39391"/>
                </a:cubicBezTo>
                <a:cubicBezTo>
                  <a:pt x="26525" y="40379"/>
                  <a:pt x="24014" y="40860"/>
                  <a:pt x="21525" y="40860"/>
                </a:cubicBezTo>
                <a:cubicBezTo>
                  <a:pt x="16494" y="40860"/>
                  <a:pt x="11551" y="38896"/>
                  <a:pt x="7850" y="35195"/>
                </a:cubicBezTo>
                <a:cubicBezTo>
                  <a:pt x="2319" y="29663"/>
                  <a:pt x="668" y="21346"/>
                  <a:pt x="3654" y="14126"/>
                </a:cubicBezTo>
                <a:cubicBezTo>
                  <a:pt x="6653" y="6893"/>
                  <a:pt x="13697" y="2193"/>
                  <a:pt x="21522" y="2193"/>
                </a:cubicBezTo>
                <a:close/>
                <a:moveTo>
                  <a:pt x="21522" y="1"/>
                </a:moveTo>
                <a:cubicBezTo>
                  <a:pt x="9652" y="1"/>
                  <a:pt x="0" y="9653"/>
                  <a:pt x="0" y="21523"/>
                </a:cubicBezTo>
                <a:cubicBezTo>
                  <a:pt x="0" y="33393"/>
                  <a:pt x="9652" y="43045"/>
                  <a:pt x="21522" y="43045"/>
                </a:cubicBezTo>
                <a:cubicBezTo>
                  <a:pt x="33380" y="43045"/>
                  <a:pt x="43045" y="33393"/>
                  <a:pt x="43045" y="21523"/>
                </a:cubicBezTo>
                <a:cubicBezTo>
                  <a:pt x="43045" y="9653"/>
                  <a:pt x="33392" y="1"/>
                  <a:pt x="21522"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1508979" y="1767040"/>
            <a:ext cx="1424618" cy="1370756"/>
          </a:xfrm>
          <a:custGeom>
            <a:avLst/>
            <a:gdLst/>
            <a:ahLst/>
            <a:cxnLst/>
            <a:rect l="l" t="t" r="r" b="b"/>
            <a:pathLst>
              <a:path w="36632" h="35247" extrusionOk="0">
                <a:moveTo>
                  <a:pt x="19015" y="2182"/>
                </a:moveTo>
                <a:cubicBezTo>
                  <a:pt x="27533" y="2194"/>
                  <a:pt x="34439" y="9100"/>
                  <a:pt x="34451" y="17630"/>
                </a:cubicBezTo>
                <a:cubicBezTo>
                  <a:pt x="34451" y="23868"/>
                  <a:pt x="30684" y="29500"/>
                  <a:pt x="24913" y="31882"/>
                </a:cubicBezTo>
                <a:cubicBezTo>
                  <a:pt x="23004" y="32675"/>
                  <a:pt x="21000" y="33060"/>
                  <a:pt x="19011" y="33060"/>
                </a:cubicBezTo>
                <a:cubicBezTo>
                  <a:pt x="14997" y="33060"/>
                  <a:pt x="11048" y="31492"/>
                  <a:pt x="8090" y="28543"/>
                </a:cubicBezTo>
                <a:cubicBezTo>
                  <a:pt x="3680" y="24132"/>
                  <a:pt x="2357" y="17492"/>
                  <a:pt x="4751" y="11721"/>
                </a:cubicBezTo>
                <a:cubicBezTo>
                  <a:pt x="7133" y="5949"/>
                  <a:pt x="12765" y="2194"/>
                  <a:pt x="19015" y="2194"/>
                </a:cubicBezTo>
                <a:lnTo>
                  <a:pt x="19015" y="2182"/>
                </a:lnTo>
                <a:close/>
                <a:moveTo>
                  <a:pt x="19027" y="1"/>
                </a:moveTo>
                <a:cubicBezTo>
                  <a:pt x="14437" y="1"/>
                  <a:pt x="9927" y="1794"/>
                  <a:pt x="6553" y="5168"/>
                </a:cubicBezTo>
                <a:cubicBezTo>
                  <a:pt x="1513" y="10209"/>
                  <a:pt x="1" y="17782"/>
                  <a:pt x="2735" y="24372"/>
                </a:cubicBezTo>
                <a:cubicBezTo>
                  <a:pt x="5457" y="30950"/>
                  <a:pt x="11883" y="35246"/>
                  <a:pt x="19015" y="35246"/>
                </a:cubicBezTo>
                <a:cubicBezTo>
                  <a:pt x="28743" y="35234"/>
                  <a:pt x="36619" y="27358"/>
                  <a:pt x="36631" y="17630"/>
                </a:cubicBezTo>
                <a:cubicBezTo>
                  <a:pt x="36631" y="10498"/>
                  <a:pt x="32334" y="4072"/>
                  <a:pt x="25757" y="1338"/>
                </a:cubicBezTo>
                <a:cubicBezTo>
                  <a:pt x="23578" y="438"/>
                  <a:pt x="21293" y="1"/>
                  <a:pt x="19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txBox="1"/>
          <p:nvPr/>
        </p:nvSpPr>
        <p:spPr>
          <a:xfrm>
            <a:off x="1446264" y="35144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Share Tech"/>
                <a:ea typeface="Share Tech"/>
                <a:cs typeface="Share Tech"/>
                <a:sym typeface="Share Tech"/>
              </a:rPr>
              <a:t>75%</a:t>
            </a:r>
            <a:endParaRPr sz="2000">
              <a:solidFill>
                <a:schemeClr val="accent3"/>
              </a:solidFill>
              <a:latin typeface="Share Tech"/>
              <a:ea typeface="Share Tech"/>
              <a:cs typeface="Share Tech"/>
              <a:sym typeface="Share Tech"/>
            </a:endParaRPr>
          </a:p>
        </p:txBody>
      </p:sp>
      <p:sp>
        <p:nvSpPr>
          <p:cNvPr id="1013" name="Google Shape;1013;p35"/>
          <p:cNvSpPr/>
          <p:nvPr/>
        </p:nvSpPr>
        <p:spPr>
          <a:xfrm>
            <a:off x="1411495" y="1615425"/>
            <a:ext cx="1674000" cy="16740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1563257" y="1767013"/>
            <a:ext cx="1370400" cy="1370400"/>
          </a:xfrm>
          <a:prstGeom prst="blockArc">
            <a:avLst>
              <a:gd name="adj1" fmla="val 10800000"/>
              <a:gd name="adj2" fmla="val 1840440"/>
              <a:gd name="adj3" fmla="val 598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txBox="1"/>
          <p:nvPr/>
        </p:nvSpPr>
        <p:spPr>
          <a:xfrm>
            <a:off x="1446264"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Share Tech"/>
                <a:ea typeface="Share Tech"/>
                <a:cs typeface="Share Tech"/>
                <a:sym typeface="Share Tech"/>
              </a:rPr>
              <a:t>60%</a:t>
            </a:r>
            <a:endParaRPr sz="2000">
              <a:solidFill>
                <a:schemeClr val="accent2"/>
              </a:solidFill>
              <a:latin typeface="Share Tech"/>
              <a:ea typeface="Share Tech"/>
              <a:cs typeface="Share Tech"/>
              <a:sym typeface="Share Tech"/>
            </a:endParaRPr>
          </a:p>
        </p:txBody>
      </p:sp>
      <p:sp>
        <p:nvSpPr>
          <p:cNvPr id="1016" name="Google Shape;1016;p35"/>
          <p:cNvSpPr txBox="1"/>
          <p:nvPr/>
        </p:nvSpPr>
        <p:spPr>
          <a:xfrm>
            <a:off x="2230880" y="3514400"/>
            <a:ext cx="12048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Female</a:t>
            </a:r>
            <a:endParaRPr sz="2000">
              <a:solidFill>
                <a:schemeClr val="lt1"/>
              </a:solidFill>
              <a:latin typeface="Maven Pro"/>
              <a:ea typeface="Maven Pro"/>
              <a:cs typeface="Maven Pro"/>
              <a:sym typeface="Maven Pro"/>
            </a:endParaRPr>
          </a:p>
        </p:txBody>
      </p:sp>
      <p:sp>
        <p:nvSpPr>
          <p:cNvPr id="1017" name="Google Shape;1017;p35"/>
          <p:cNvSpPr txBox="1"/>
          <p:nvPr/>
        </p:nvSpPr>
        <p:spPr>
          <a:xfrm>
            <a:off x="2230889"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Male</a:t>
            </a:r>
            <a:endParaRPr sz="2000">
              <a:solidFill>
                <a:schemeClr val="lt1"/>
              </a:solidFill>
              <a:latin typeface="Maven Pro"/>
              <a:ea typeface="Maven Pro"/>
              <a:cs typeface="Maven Pro"/>
              <a:sym typeface="Maven Pro"/>
            </a:endParaRPr>
          </a:p>
        </p:txBody>
      </p:sp>
      <p:cxnSp>
        <p:nvCxnSpPr>
          <p:cNvPr id="1018" name="Google Shape;1018;p35"/>
          <p:cNvCxnSpPr>
            <a:stCxn id="1014" idx="0"/>
            <a:endCxn id="1015" idx="1"/>
          </p:cNvCxnSpPr>
          <p:nvPr/>
        </p:nvCxnSpPr>
        <p:spPr>
          <a:xfrm rot="5400000">
            <a:off x="619639" y="3278713"/>
            <a:ext cx="1811100" cy="158100"/>
          </a:xfrm>
          <a:prstGeom prst="bentConnector4">
            <a:avLst>
              <a:gd name="adj1" fmla="val -1062"/>
              <a:gd name="adj2" fmla="val 250538"/>
            </a:avLst>
          </a:prstGeom>
          <a:noFill/>
          <a:ln w="9525" cap="flat" cmpd="sng">
            <a:solidFill>
              <a:schemeClr val="accent2"/>
            </a:solidFill>
            <a:prstDash val="solid"/>
            <a:round/>
            <a:headEnd type="none" w="med" len="med"/>
            <a:tailEnd type="none" w="med" len="med"/>
          </a:ln>
        </p:spPr>
      </p:cxnSp>
      <p:cxnSp>
        <p:nvCxnSpPr>
          <p:cNvPr id="1019" name="Google Shape;1019;p35"/>
          <p:cNvCxnSpPr/>
          <p:nvPr/>
        </p:nvCxnSpPr>
        <p:spPr>
          <a:xfrm rot="10800000">
            <a:off x="1709408" y="3068100"/>
            <a:ext cx="0" cy="521100"/>
          </a:xfrm>
          <a:prstGeom prst="straightConnector1">
            <a:avLst/>
          </a:prstGeom>
          <a:noFill/>
          <a:ln w="9525" cap="flat" cmpd="sng">
            <a:solidFill>
              <a:schemeClr val="accent3"/>
            </a:solidFill>
            <a:prstDash val="solid"/>
            <a:round/>
            <a:headEnd type="none" w="med" len="med"/>
            <a:tailEnd type="none" w="med" len="med"/>
          </a:ln>
        </p:spPr>
      </p:cxnSp>
      <p:sp>
        <p:nvSpPr>
          <p:cNvPr id="1020" name="Google Shape;1020;p35"/>
          <p:cNvSpPr txBox="1"/>
          <p:nvPr/>
        </p:nvSpPr>
        <p:spPr>
          <a:xfrm>
            <a:off x="3650742" y="1671325"/>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20-39</a:t>
            </a:r>
            <a:endParaRPr>
              <a:solidFill>
                <a:schemeClr val="lt1"/>
              </a:solidFill>
              <a:latin typeface="Maven Pro"/>
              <a:ea typeface="Maven Pro"/>
              <a:cs typeface="Maven Pro"/>
              <a:sym typeface="Maven Pro"/>
            </a:endParaRPr>
          </a:p>
        </p:txBody>
      </p:sp>
      <p:sp>
        <p:nvSpPr>
          <p:cNvPr id="1021" name="Google Shape;1021;p35"/>
          <p:cNvSpPr txBox="1"/>
          <p:nvPr/>
        </p:nvSpPr>
        <p:spPr>
          <a:xfrm>
            <a:off x="4014342" y="2318175"/>
            <a:ext cx="8412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40-60</a:t>
            </a:r>
            <a:endParaRPr>
              <a:solidFill>
                <a:schemeClr val="lt1"/>
              </a:solidFill>
              <a:latin typeface="Maven Pro"/>
              <a:ea typeface="Maven Pro"/>
              <a:cs typeface="Maven Pro"/>
              <a:sym typeface="Maven Pro"/>
            </a:endParaRPr>
          </a:p>
        </p:txBody>
      </p:sp>
      <p:sp>
        <p:nvSpPr>
          <p:cNvPr id="1022" name="Google Shape;1022;p35"/>
          <p:cNvSpPr/>
          <p:nvPr/>
        </p:nvSpPr>
        <p:spPr>
          <a:xfrm>
            <a:off x="50905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54027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7149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602710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63392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6514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69636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0905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4027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71492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602710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63392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66514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6963625" y="190530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09057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02750"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1492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602710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633927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665145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696362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0905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40275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1492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602710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63392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6651450"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6963625"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txBox="1"/>
          <p:nvPr/>
        </p:nvSpPr>
        <p:spPr>
          <a:xfrm>
            <a:off x="7275792" y="1671325"/>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80%</a:t>
            </a:r>
            <a:endParaRPr sz="2400">
              <a:solidFill>
                <a:schemeClr val="lt1"/>
              </a:solidFill>
              <a:latin typeface="Share Tech"/>
              <a:ea typeface="Share Tech"/>
              <a:cs typeface="Share Tech"/>
              <a:sym typeface="Share Tech"/>
            </a:endParaRPr>
          </a:p>
        </p:txBody>
      </p:sp>
      <p:sp>
        <p:nvSpPr>
          <p:cNvPr id="1051" name="Google Shape;1051;p35"/>
          <p:cNvSpPr txBox="1"/>
          <p:nvPr/>
        </p:nvSpPr>
        <p:spPr>
          <a:xfrm>
            <a:off x="7275792" y="2332976"/>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50%</a:t>
            </a:r>
            <a:endParaRPr sz="2400">
              <a:solidFill>
                <a:schemeClr val="lt1"/>
              </a:solidFill>
              <a:latin typeface="Share Tech"/>
              <a:ea typeface="Share Tech"/>
              <a:cs typeface="Share Tech"/>
              <a:sym typeface="Share Tech"/>
            </a:endParaRPr>
          </a:p>
        </p:txBody>
      </p:sp>
      <p:grpSp>
        <p:nvGrpSpPr>
          <p:cNvPr id="1052" name="Google Shape;1052;p35"/>
          <p:cNvGrpSpPr/>
          <p:nvPr/>
        </p:nvGrpSpPr>
        <p:grpSpPr>
          <a:xfrm>
            <a:off x="4923267" y="3422061"/>
            <a:ext cx="417992" cy="1036638"/>
            <a:chOff x="3343310" y="4475555"/>
            <a:chExt cx="127717" cy="316753"/>
          </a:xfrm>
        </p:grpSpPr>
        <p:sp>
          <p:nvSpPr>
            <p:cNvPr id="1053" name="Google Shape;105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 name="Google Shape;1055;p35"/>
          <p:cNvSpPr txBox="1"/>
          <p:nvPr/>
        </p:nvSpPr>
        <p:spPr>
          <a:xfrm>
            <a:off x="5756375" y="3422050"/>
            <a:ext cx="1595100" cy="390600"/>
          </a:xfrm>
          <a:prstGeom prst="rect">
            <a:avLst/>
          </a:prstGeom>
          <a:noFill/>
          <a:ln>
            <a:noFill/>
          </a:ln>
        </p:spPr>
        <p:txBody>
          <a:bodyPr spcFirstLastPara="1" wrap="square" lIns="91425" tIns="91425" rIns="91425" bIns="91425" anchor="ctr" anchorCtr="0">
            <a:noAutofit/>
          </a:bodyPr>
          <a:lstStyle/>
          <a:p>
            <a:pPr marL="914400" lvl="0" indent="-914400" algn="ctr" rtl="0">
              <a:spcBef>
                <a:spcPts val="0"/>
              </a:spcBef>
              <a:spcAft>
                <a:spcPts val="0"/>
              </a:spcAft>
              <a:buNone/>
            </a:pPr>
            <a:r>
              <a:rPr lang="en" sz="3000">
                <a:solidFill>
                  <a:schemeClr val="accent3"/>
                </a:solidFill>
                <a:latin typeface="Share Tech"/>
                <a:ea typeface="Share Tech"/>
                <a:cs typeface="Share Tech"/>
                <a:sym typeface="Share Tech"/>
              </a:rPr>
              <a:t>500,000+</a:t>
            </a:r>
            <a:endParaRPr sz="3000">
              <a:solidFill>
                <a:schemeClr val="accent3"/>
              </a:solidFill>
              <a:latin typeface="Share Tech"/>
              <a:ea typeface="Share Tech"/>
              <a:cs typeface="Share Tech"/>
              <a:sym typeface="Share Tech"/>
            </a:endParaRPr>
          </a:p>
        </p:txBody>
      </p:sp>
      <p:sp>
        <p:nvSpPr>
          <p:cNvPr id="1056" name="Google Shape;1056;p35"/>
          <p:cNvSpPr txBox="1"/>
          <p:nvPr/>
        </p:nvSpPr>
        <p:spPr>
          <a:xfrm>
            <a:off x="5680688" y="3830650"/>
            <a:ext cx="1746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Employees</a:t>
            </a:r>
            <a:endParaRPr sz="1800">
              <a:solidFill>
                <a:schemeClr val="lt1"/>
              </a:solidFill>
              <a:latin typeface="Maven Pro"/>
              <a:ea typeface="Maven Pro"/>
              <a:cs typeface="Maven Pro"/>
              <a:sym typeface="Maven Pro"/>
            </a:endParaRPr>
          </a:p>
        </p:txBody>
      </p:sp>
      <p:sp>
        <p:nvSpPr>
          <p:cNvPr id="1057" name="Google Shape;1057;p35"/>
          <p:cNvSpPr/>
          <p:nvPr/>
        </p:nvSpPr>
        <p:spPr>
          <a:xfrm>
            <a:off x="5482538" y="3388075"/>
            <a:ext cx="184200" cy="11046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 name="Google Shape;1058;p35"/>
          <p:cNvCxnSpPr>
            <a:stCxn id="1057" idx="1"/>
          </p:cNvCxnSpPr>
          <p:nvPr/>
        </p:nvCxnSpPr>
        <p:spPr>
          <a:xfrm>
            <a:off x="5666738" y="4325704"/>
            <a:ext cx="1774500" cy="0"/>
          </a:xfrm>
          <a:prstGeom prst="straightConnector1">
            <a:avLst/>
          </a:prstGeom>
          <a:noFill/>
          <a:ln w="9525" cap="flat" cmpd="sng">
            <a:solidFill>
              <a:schemeClr val="lt2"/>
            </a:solidFill>
            <a:prstDash val="solid"/>
            <a:round/>
            <a:headEnd type="none" w="med" len="med"/>
            <a:tailEnd type="none" w="med" len="med"/>
          </a:ln>
        </p:spPr>
      </p:cxnSp>
      <p:grpSp>
        <p:nvGrpSpPr>
          <p:cNvPr id="1059" name="Google Shape;1059;p35"/>
          <p:cNvGrpSpPr/>
          <p:nvPr/>
        </p:nvGrpSpPr>
        <p:grpSpPr>
          <a:xfrm>
            <a:off x="4363992" y="3422061"/>
            <a:ext cx="417992" cy="1036638"/>
            <a:chOff x="3343310" y="4475555"/>
            <a:chExt cx="127717" cy="316753"/>
          </a:xfrm>
        </p:grpSpPr>
        <p:sp>
          <p:nvSpPr>
            <p:cNvPr id="1060" name="Google Shape;1060;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35"/>
          <p:cNvSpPr txBox="1"/>
          <p:nvPr/>
        </p:nvSpPr>
        <p:spPr>
          <a:xfrm>
            <a:off x="1307862"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GENDER</a:t>
            </a:r>
            <a:endParaRPr sz="2000">
              <a:solidFill>
                <a:schemeClr val="lt1"/>
              </a:solidFill>
              <a:latin typeface="Share Tech"/>
              <a:ea typeface="Share Tech"/>
              <a:cs typeface="Share Tech"/>
              <a:sym typeface="Share Tech"/>
            </a:endParaRPr>
          </a:p>
        </p:txBody>
      </p:sp>
      <p:sp>
        <p:nvSpPr>
          <p:cNvPr id="1063" name="Google Shape;1063;p35"/>
          <p:cNvSpPr txBox="1"/>
          <p:nvPr/>
        </p:nvSpPr>
        <p:spPr>
          <a:xfrm>
            <a:off x="5282437"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AGE</a:t>
            </a:r>
            <a:endParaRPr sz="2000">
              <a:solidFill>
                <a:schemeClr val="lt1"/>
              </a:solidFill>
              <a:latin typeface="Share Tech"/>
              <a:ea typeface="Share Tech"/>
              <a:cs typeface="Share Tech"/>
              <a:sym typeface="Share Tech"/>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7"/>
        <p:cNvGrpSpPr/>
        <p:nvPr/>
      </p:nvGrpSpPr>
      <p:grpSpPr>
        <a:xfrm>
          <a:off x="0" y="0"/>
          <a:ext cx="0" cy="0"/>
          <a:chOff x="0" y="0"/>
          <a:chExt cx="0" cy="0"/>
        </a:xfrm>
      </p:grpSpPr>
      <p:grpSp>
        <p:nvGrpSpPr>
          <p:cNvPr id="1068" name="Google Shape;1068;p36"/>
          <p:cNvGrpSpPr/>
          <p:nvPr/>
        </p:nvGrpSpPr>
        <p:grpSpPr>
          <a:xfrm>
            <a:off x="0" y="2139400"/>
            <a:ext cx="4962900" cy="3012375"/>
            <a:chOff x="0" y="2139400"/>
            <a:chExt cx="4962900" cy="3012375"/>
          </a:xfrm>
        </p:grpSpPr>
        <p:sp>
          <p:nvSpPr>
            <p:cNvPr id="1069" name="Google Shape;1069;p36"/>
            <p:cNvSpPr/>
            <p:nvPr/>
          </p:nvSpPr>
          <p:spPr>
            <a:xfrm>
              <a:off x="0" y="3486775"/>
              <a:ext cx="4038900" cy="166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4038900" y="4219500"/>
              <a:ext cx="924000" cy="92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36"/>
            <p:cNvGrpSpPr/>
            <p:nvPr/>
          </p:nvGrpSpPr>
          <p:grpSpPr>
            <a:xfrm>
              <a:off x="0" y="2139400"/>
              <a:ext cx="1351800" cy="1347375"/>
              <a:chOff x="0" y="2139400"/>
              <a:chExt cx="1351800" cy="1347375"/>
            </a:xfrm>
          </p:grpSpPr>
          <p:sp>
            <p:nvSpPr>
              <p:cNvPr id="1072" name="Google Shape;1072;p36"/>
              <p:cNvSpPr/>
              <p:nvPr/>
            </p:nvSpPr>
            <p:spPr>
              <a:xfrm>
                <a:off x="0" y="2562775"/>
                <a:ext cx="924000" cy="924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924000" y="2139400"/>
                <a:ext cx="427800" cy="42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4" name="Google Shape;1074;p36"/>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1582912" y="2021907"/>
            <a:ext cx="3941908"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KEYS</a:t>
            </a:r>
            <a:endParaRPr dirty="0"/>
          </a:p>
        </p:txBody>
      </p:sp>
      <p:sp>
        <p:nvSpPr>
          <p:cNvPr id="688" name="Google Shape;688;p32"/>
          <p:cNvSpPr txBox="1">
            <a:spLocks noGrp="1"/>
          </p:cNvSpPr>
          <p:nvPr>
            <p:ph type="subTitle" idx="1"/>
          </p:nvPr>
        </p:nvSpPr>
        <p:spPr>
          <a:xfrm>
            <a:off x="2075895" y="2771323"/>
            <a:ext cx="3101400" cy="10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a:t>
            </a:r>
            <a:r>
              <a:rPr lang="en" dirty="0"/>
              <a:t>et of attributes/columns to uniquely identify a record in a table</a:t>
            </a:r>
            <a:endParaRPr dirty="0"/>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2058439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3"/>
                </a:solidFill>
              </a:rPr>
              <a:t>WORDS</a:t>
            </a:r>
            <a:endParaRPr>
              <a:solidFill>
                <a:schemeClr val="accent3"/>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p:nvPr/>
        </p:nvCxnSpPr>
        <p:spPr>
          <a:xfrm>
            <a:off x="15510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358783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56245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766133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a:t>
            </a:r>
            <a:endParaRPr/>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340109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5429458"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38"/>
          <p:cNvSpPr txBox="1">
            <a:spLocks noGrp="1"/>
          </p:cNvSpPr>
          <p:nvPr>
            <p:ph type="ctrTitle" idx="4294967295"/>
          </p:nvPr>
        </p:nvSpPr>
        <p:spPr>
          <a:xfrm>
            <a:off x="610450"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MARS</a:t>
            </a:r>
            <a:endParaRPr sz="1800"/>
          </a:p>
        </p:txBody>
      </p:sp>
      <p:sp>
        <p:nvSpPr>
          <p:cNvPr id="1103" name="Google Shape;1103;p38"/>
          <p:cNvSpPr txBox="1">
            <a:spLocks noGrp="1"/>
          </p:cNvSpPr>
          <p:nvPr>
            <p:ph type="subTitle" idx="4294967295"/>
          </p:nvPr>
        </p:nvSpPr>
        <p:spPr>
          <a:xfrm>
            <a:off x="610438" y="1489956"/>
            <a:ext cx="18813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400"/>
              <a:t>Despite being red, Mars is a cold place</a:t>
            </a:r>
            <a:endParaRPr sz="1400"/>
          </a:p>
        </p:txBody>
      </p:sp>
      <p:sp>
        <p:nvSpPr>
          <p:cNvPr id="1104" name="Google Shape;1104;p38"/>
          <p:cNvSpPr txBox="1">
            <a:spLocks noGrp="1"/>
          </p:cNvSpPr>
          <p:nvPr>
            <p:ph type="ctrTitle" idx="4294967295"/>
          </p:nvPr>
        </p:nvSpPr>
        <p:spPr>
          <a:xfrm>
            <a:off x="672039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sp>
        <p:nvSpPr>
          <p:cNvPr id="1105" name="Google Shape;1105;p38"/>
          <p:cNvSpPr txBox="1">
            <a:spLocks noGrp="1"/>
          </p:cNvSpPr>
          <p:nvPr>
            <p:ph type="subTitle" idx="4294967295"/>
          </p:nvPr>
        </p:nvSpPr>
        <p:spPr>
          <a:xfrm>
            <a:off x="6720378" y="3660586"/>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farthest planet from the Sun</a:t>
            </a:r>
            <a:endParaRPr sz="1400"/>
          </a:p>
        </p:txBody>
      </p:sp>
      <p:sp>
        <p:nvSpPr>
          <p:cNvPr id="1106" name="Google Shape;1106;p38"/>
          <p:cNvSpPr txBox="1">
            <a:spLocks noGrp="1"/>
          </p:cNvSpPr>
          <p:nvPr>
            <p:ph type="ctrTitle" idx="4294967295"/>
          </p:nvPr>
        </p:nvSpPr>
        <p:spPr>
          <a:xfrm>
            <a:off x="264720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JUPITER</a:t>
            </a:r>
            <a:endParaRPr sz="1800"/>
          </a:p>
        </p:txBody>
      </p:sp>
      <p:sp>
        <p:nvSpPr>
          <p:cNvPr id="1107" name="Google Shape;1107;p38"/>
          <p:cNvSpPr txBox="1">
            <a:spLocks noGrp="1"/>
          </p:cNvSpPr>
          <p:nvPr>
            <p:ph type="subTitle" idx="4294967295"/>
          </p:nvPr>
        </p:nvSpPr>
        <p:spPr>
          <a:xfrm>
            <a:off x="2532864" y="3660598"/>
            <a:ext cx="21099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biggest planet in the Solar System</a:t>
            </a:r>
            <a:endParaRPr sz="1400"/>
          </a:p>
        </p:txBody>
      </p:sp>
      <p:sp>
        <p:nvSpPr>
          <p:cNvPr id="1108" name="Google Shape;1108;p38"/>
          <p:cNvSpPr txBox="1">
            <a:spLocks noGrp="1"/>
          </p:cNvSpPr>
          <p:nvPr>
            <p:ph type="ctrTitle" idx="4294967295"/>
          </p:nvPr>
        </p:nvSpPr>
        <p:spPr>
          <a:xfrm>
            <a:off x="4683963"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SATURN</a:t>
            </a:r>
            <a:endParaRPr sz="1800"/>
          </a:p>
        </p:txBody>
      </p:sp>
      <p:sp>
        <p:nvSpPr>
          <p:cNvPr id="1109" name="Google Shape;1109;p38"/>
          <p:cNvSpPr txBox="1">
            <a:spLocks noGrp="1"/>
          </p:cNvSpPr>
          <p:nvPr>
            <p:ph type="subTitle" idx="4294967295"/>
          </p:nvPr>
        </p:nvSpPr>
        <p:spPr>
          <a:xfrm>
            <a:off x="4569650" y="1489967"/>
            <a:ext cx="21099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400"/>
              <a:t>Saturn is composed of hydrogen and helium</a:t>
            </a:r>
            <a:endParaRPr sz="1400"/>
          </a:p>
        </p:txBody>
      </p:sp>
      <p:sp>
        <p:nvSpPr>
          <p:cNvPr id="1110" name="Google Shape;1110;p38"/>
          <p:cNvSpPr txBox="1">
            <a:spLocks noGrp="1"/>
          </p:cNvSpPr>
          <p:nvPr>
            <p:ph type="ctrTitle" idx="4294967295"/>
          </p:nvPr>
        </p:nvSpPr>
        <p:spPr>
          <a:xfrm>
            <a:off x="9079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2"/>
                </a:solidFill>
              </a:rPr>
              <a:t>DAY 01</a:t>
            </a:r>
            <a:endParaRPr sz="2400">
              <a:solidFill>
                <a:schemeClr val="accent2"/>
              </a:solidFill>
            </a:endParaRPr>
          </a:p>
        </p:txBody>
      </p:sp>
      <p:sp>
        <p:nvSpPr>
          <p:cNvPr id="1111" name="Google Shape;1111;p38"/>
          <p:cNvSpPr txBox="1">
            <a:spLocks noGrp="1"/>
          </p:cNvSpPr>
          <p:nvPr>
            <p:ph type="ctrTitle" idx="4294967295"/>
          </p:nvPr>
        </p:nvSpPr>
        <p:spPr>
          <a:xfrm>
            <a:off x="2944650" y="2113408"/>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rPr>
              <a:t>DAY 02</a:t>
            </a:r>
            <a:endParaRPr sz="2400">
              <a:solidFill>
                <a:schemeClr val="accent1"/>
              </a:solidFill>
            </a:endParaRPr>
          </a:p>
        </p:txBody>
      </p:sp>
      <p:sp>
        <p:nvSpPr>
          <p:cNvPr id="1112" name="Google Shape;1112;p38"/>
          <p:cNvSpPr txBox="1">
            <a:spLocks noGrp="1"/>
          </p:cNvSpPr>
          <p:nvPr>
            <p:ph type="ctrTitle" idx="4294967295"/>
          </p:nvPr>
        </p:nvSpPr>
        <p:spPr>
          <a:xfrm>
            <a:off x="49814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3"/>
                </a:solidFill>
              </a:rPr>
              <a:t>DAY 03</a:t>
            </a:r>
            <a:endParaRPr sz="2400">
              <a:solidFill>
                <a:schemeClr val="accent3"/>
              </a:solidFill>
            </a:endParaRPr>
          </a:p>
        </p:txBody>
      </p:sp>
      <p:sp>
        <p:nvSpPr>
          <p:cNvPr id="1113" name="Google Shape;1113;p38"/>
          <p:cNvSpPr txBox="1">
            <a:spLocks noGrp="1"/>
          </p:cNvSpPr>
          <p:nvPr>
            <p:ph type="ctrTitle" idx="4294967295"/>
          </p:nvPr>
        </p:nvSpPr>
        <p:spPr>
          <a:xfrm>
            <a:off x="7018150" y="2113408"/>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4"/>
                </a:solidFill>
              </a:rPr>
              <a:t>DAY 04</a:t>
            </a:r>
            <a:endParaRPr sz="2400">
              <a:solidFill>
                <a:schemeClr val="accent4"/>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pic>
        <p:nvPicPr>
          <p:cNvPr id="1118" name="Google Shape;1118;p39"/>
          <p:cNvPicPr preferRelativeResize="0"/>
          <p:nvPr/>
        </p:nvPicPr>
        <p:blipFill rotWithShape="1">
          <a:blip r:embed="rId3">
            <a:alphaModFix/>
          </a:blip>
          <a:srcRect l="37085" t="8631" r="3972" b="32447"/>
          <a:stretch/>
        </p:blipFill>
        <p:spPr>
          <a:xfrm>
            <a:off x="4545800" y="2883100"/>
            <a:ext cx="2546500" cy="1431900"/>
          </a:xfrm>
          <a:prstGeom prst="rect">
            <a:avLst/>
          </a:prstGeom>
          <a:noFill/>
          <a:ln>
            <a:noFill/>
          </a:ln>
        </p:spPr>
      </p:pic>
      <p:pic>
        <p:nvPicPr>
          <p:cNvPr id="1119" name="Google Shape;1119;p39"/>
          <p:cNvPicPr preferRelativeResize="0"/>
          <p:nvPr/>
        </p:nvPicPr>
        <p:blipFill rotWithShape="1">
          <a:blip r:embed="rId4">
            <a:alphaModFix/>
          </a:blip>
          <a:srcRect l="8853" t="11226" r="15216" b="23880"/>
          <a:stretch/>
        </p:blipFill>
        <p:spPr>
          <a:xfrm>
            <a:off x="2035300" y="1451200"/>
            <a:ext cx="2510395" cy="1431897"/>
          </a:xfrm>
          <a:prstGeom prst="rect">
            <a:avLst/>
          </a:prstGeom>
          <a:noFill/>
          <a:ln>
            <a:noFill/>
          </a:ln>
        </p:spPr>
      </p:pic>
      <p:sp>
        <p:nvSpPr>
          <p:cNvPr id="1120" name="Google Shape;1120;p39"/>
          <p:cNvSpPr/>
          <p:nvPr/>
        </p:nvSpPr>
        <p:spPr>
          <a:xfrm>
            <a:off x="4545850" y="2883100"/>
            <a:ext cx="2546400" cy="1431900"/>
          </a:xfrm>
          <a:prstGeom prst="rect">
            <a:avLst/>
          </a:prstGeom>
          <a:solidFill>
            <a:srgbClr val="FF9973">
              <a:alpha val="4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2035300" y="1451200"/>
            <a:ext cx="2510400" cy="1431900"/>
          </a:xfrm>
          <a:prstGeom prst="rect">
            <a:avLst/>
          </a:prstGeom>
          <a:solidFill>
            <a:srgbClr val="00CFCC">
              <a:alpha val="3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9"/>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OUR CONSULTANTS</a:t>
            </a:r>
            <a:endParaRPr sz="3000" dirty="0"/>
          </a:p>
        </p:txBody>
      </p:sp>
      <p:sp>
        <p:nvSpPr>
          <p:cNvPr id="1123" name="Google Shape;1123;p39"/>
          <p:cNvSpPr txBox="1">
            <a:spLocks noGrp="1"/>
          </p:cNvSpPr>
          <p:nvPr>
            <p:ph type="ctrTitle"/>
          </p:nvPr>
        </p:nvSpPr>
        <p:spPr>
          <a:xfrm>
            <a:off x="4696481" y="1365079"/>
            <a:ext cx="26556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HELENA PATTERSON</a:t>
            </a:r>
            <a:endParaRPr/>
          </a:p>
        </p:txBody>
      </p:sp>
      <p:sp>
        <p:nvSpPr>
          <p:cNvPr id="1124" name="Google Shape;1124;p39"/>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125" name="Google Shape;1125;p39"/>
          <p:cNvSpPr txBox="1">
            <a:spLocks noGrp="1"/>
          </p:cNvSpPr>
          <p:nvPr>
            <p:ph type="ctrTitle" idx="2"/>
          </p:nvPr>
        </p:nvSpPr>
        <p:spPr>
          <a:xfrm>
            <a:off x="1900150" y="3127942"/>
            <a:ext cx="24729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JANE DOE</a:t>
            </a:r>
            <a:endParaRPr/>
          </a:p>
        </p:txBody>
      </p:sp>
      <p:sp>
        <p:nvSpPr>
          <p:cNvPr id="1126" name="Google Shape;1126;p39"/>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127" name="Google Shape;1127;p39"/>
          <p:cNvSpPr/>
          <p:nvPr/>
        </p:nvSpPr>
        <p:spPr>
          <a:xfrm>
            <a:off x="1783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7092250" y="3891700"/>
            <a:ext cx="423300" cy="42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0"/>
          <p:cNvSpPr txBox="1">
            <a:spLocks noGrp="1"/>
          </p:cNvSpPr>
          <p:nvPr>
            <p:ph type="ctrTitle"/>
          </p:nvPr>
        </p:nvSpPr>
        <p:spPr>
          <a:xfrm>
            <a:off x="3044100" y="3247750"/>
            <a:ext cx="3055800" cy="5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1134" name="Google Shape;1134;p40"/>
          <p:cNvSpPr txBox="1">
            <a:spLocks noGrp="1"/>
          </p:cNvSpPr>
          <p:nvPr>
            <p:ph type="subTitle" idx="1"/>
          </p:nvPr>
        </p:nvSpPr>
        <p:spPr>
          <a:xfrm>
            <a:off x="2333000" y="1423125"/>
            <a:ext cx="4478100" cy="170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“This is a quote. Words full of wisdom that someone important said and can make the reader get inspired.”</a:t>
            </a:r>
            <a:endParaRPr sz="24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41"/>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PARTNERS</a:t>
            </a:r>
            <a:endParaRPr sz="3000"/>
          </a:p>
        </p:txBody>
      </p:sp>
      <p:sp>
        <p:nvSpPr>
          <p:cNvPr id="1140" name="Google Shape;1140;p41"/>
          <p:cNvSpPr txBox="1">
            <a:spLocks noGrp="1"/>
          </p:cNvSpPr>
          <p:nvPr>
            <p:ph type="ctrTitle"/>
          </p:nvPr>
        </p:nvSpPr>
        <p:spPr>
          <a:xfrm>
            <a:off x="915161" y="2299544"/>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1141" name="Google Shape;1141;p41"/>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 has an extremely poisonous atmosphere</a:t>
            </a:r>
            <a:endParaRPr/>
          </a:p>
        </p:txBody>
      </p:sp>
      <p:sp>
        <p:nvSpPr>
          <p:cNvPr id="1142" name="Google Shape;1142;p41"/>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Despite being red, Mars is actually a cold place</a:t>
            </a:r>
            <a:endParaRPr/>
          </a:p>
        </p:txBody>
      </p:sp>
      <p:sp>
        <p:nvSpPr>
          <p:cNvPr id="1143" name="Google Shape;1143;p41"/>
          <p:cNvSpPr txBox="1">
            <a:spLocks noGrp="1"/>
          </p:cNvSpPr>
          <p:nvPr>
            <p:ph type="ctrTitle" idx="2"/>
          </p:nvPr>
        </p:nvSpPr>
        <p:spPr>
          <a:xfrm>
            <a:off x="6345518" y="2299544"/>
            <a:ext cx="18813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144" name="Google Shape;1144;p41"/>
          <p:cNvSpPr txBox="1">
            <a:spLocks noGrp="1"/>
          </p:cNvSpPr>
          <p:nvPr>
            <p:ph type="ctrTitle" idx="4"/>
          </p:nvPr>
        </p:nvSpPr>
        <p:spPr>
          <a:xfrm>
            <a:off x="915161" y="2861525"/>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1145" name="Google Shape;1145;p41"/>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composed mostly of hydrogen and helium</a:t>
            </a:r>
            <a:endParaRPr/>
          </a:p>
        </p:txBody>
      </p:sp>
      <p:sp>
        <p:nvSpPr>
          <p:cNvPr id="1146" name="Google Shape;1146;p41"/>
          <p:cNvSpPr txBox="1">
            <a:spLocks noGrp="1"/>
          </p:cNvSpPr>
          <p:nvPr>
            <p:ph type="ctrTitle" idx="6"/>
          </p:nvPr>
        </p:nvSpPr>
        <p:spPr>
          <a:xfrm>
            <a:off x="6345518" y="2861525"/>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147" name="Google Shape;1147;p41"/>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1148" name="Google Shape;1148;p41"/>
          <p:cNvSpPr/>
          <p:nvPr/>
        </p:nvSpPr>
        <p:spPr>
          <a:xfrm>
            <a:off x="3174876" y="1346300"/>
            <a:ext cx="2794205" cy="2794153"/>
          </a:xfrm>
          <a:custGeom>
            <a:avLst/>
            <a:gdLst/>
            <a:ahLst/>
            <a:cxnLst/>
            <a:rect l="l" t="t" r="r" b="b"/>
            <a:pathLst>
              <a:path w="53593" h="53592" extrusionOk="0">
                <a:moveTo>
                  <a:pt x="26790" y="454"/>
                </a:moveTo>
                <a:cubicBezTo>
                  <a:pt x="41319" y="454"/>
                  <a:pt x="53139" y="12273"/>
                  <a:pt x="53139" y="26789"/>
                </a:cubicBezTo>
                <a:cubicBezTo>
                  <a:pt x="53139" y="41318"/>
                  <a:pt x="41319" y="53138"/>
                  <a:pt x="26790" y="53138"/>
                </a:cubicBezTo>
                <a:cubicBezTo>
                  <a:pt x="12274" y="53138"/>
                  <a:pt x="454" y="41318"/>
                  <a:pt x="454" y="26789"/>
                </a:cubicBezTo>
                <a:cubicBezTo>
                  <a:pt x="454" y="12273"/>
                  <a:pt x="12274" y="454"/>
                  <a:pt x="26790" y="454"/>
                </a:cubicBezTo>
                <a:close/>
                <a:moveTo>
                  <a:pt x="26790" y="0"/>
                </a:moveTo>
                <a:cubicBezTo>
                  <a:pt x="12022" y="0"/>
                  <a:pt x="1" y="12021"/>
                  <a:pt x="1" y="26789"/>
                </a:cubicBezTo>
                <a:cubicBezTo>
                  <a:pt x="1" y="41570"/>
                  <a:pt x="12022" y="53591"/>
                  <a:pt x="26790" y="53591"/>
                </a:cubicBezTo>
                <a:cubicBezTo>
                  <a:pt x="41571" y="53591"/>
                  <a:pt x="53592" y="41570"/>
                  <a:pt x="53592" y="26789"/>
                </a:cubicBezTo>
                <a:cubicBezTo>
                  <a:pt x="53592" y="12021"/>
                  <a:pt x="41571" y="0"/>
                  <a:pt x="26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3363449" y="1535500"/>
            <a:ext cx="2417042" cy="2416417"/>
          </a:xfrm>
          <a:custGeom>
            <a:avLst/>
            <a:gdLst/>
            <a:ahLst/>
            <a:cxnLst/>
            <a:rect l="l" t="t" r="r" b="b"/>
            <a:pathLst>
              <a:path w="46359" h="46347" extrusionOk="0">
                <a:moveTo>
                  <a:pt x="23173" y="441"/>
                </a:moveTo>
                <a:cubicBezTo>
                  <a:pt x="35711" y="441"/>
                  <a:pt x="45905" y="10635"/>
                  <a:pt x="45905" y="23160"/>
                </a:cubicBezTo>
                <a:cubicBezTo>
                  <a:pt x="45905" y="35698"/>
                  <a:pt x="35711" y="45892"/>
                  <a:pt x="23186" y="45892"/>
                </a:cubicBezTo>
                <a:cubicBezTo>
                  <a:pt x="10661" y="45892"/>
                  <a:pt x="466" y="35698"/>
                  <a:pt x="466" y="23160"/>
                </a:cubicBezTo>
                <a:cubicBezTo>
                  <a:pt x="466" y="10635"/>
                  <a:pt x="10648" y="441"/>
                  <a:pt x="23173" y="441"/>
                </a:cubicBezTo>
                <a:close/>
                <a:moveTo>
                  <a:pt x="23173" y="0"/>
                </a:moveTo>
                <a:cubicBezTo>
                  <a:pt x="10396" y="0"/>
                  <a:pt x="0" y="10383"/>
                  <a:pt x="0" y="23160"/>
                </a:cubicBezTo>
                <a:cubicBezTo>
                  <a:pt x="0" y="35950"/>
                  <a:pt x="10396" y="46346"/>
                  <a:pt x="23173" y="46346"/>
                </a:cubicBezTo>
                <a:cubicBezTo>
                  <a:pt x="35963" y="46346"/>
                  <a:pt x="46359" y="35938"/>
                  <a:pt x="46359" y="23160"/>
                </a:cubicBezTo>
                <a:cubicBezTo>
                  <a:pt x="46359" y="10396"/>
                  <a:pt x="35963" y="0"/>
                  <a:pt x="2317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3471839" y="1723396"/>
            <a:ext cx="2120119" cy="2039932"/>
          </a:xfrm>
          <a:custGeom>
            <a:avLst/>
            <a:gdLst/>
            <a:ahLst/>
            <a:cxnLst/>
            <a:rect l="l" t="t" r="r" b="b"/>
            <a:pathLst>
              <a:path w="40664" h="39126" extrusionOk="0">
                <a:moveTo>
                  <a:pt x="21094" y="454"/>
                </a:moveTo>
                <a:cubicBezTo>
                  <a:pt x="31641" y="466"/>
                  <a:pt x="40197" y="9010"/>
                  <a:pt x="40210" y="19556"/>
                </a:cubicBezTo>
                <a:cubicBezTo>
                  <a:pt x="40210" y="27293"/>
                  <a:pt x="35547" y="34262"/>
                  <a:pt x="28415" y="37210"/>
                </a:cubicBezTo>
                <a:cubicBezTo>
                  <a:pt x="26049" y="38191"/>
                  <a:pt x="23565" y="38667"/>
                  <a:pt x="21102" y="38667"/>
                </a:cubicBezTo>
                <a:cubicBezTo>
                  <a:pt x="16129" y="38667"/>
                  <a:pt x="11243" y="36726"/>
                  <a:pt x="7586" y="33077"/>
                </a:cubicBezTo>
                <a:cubicBezTo>
                  <a:pt x="2130" y="27608"/>
                  <a:pt x="492" y="19393"/>
                  <a:pt x="3440" y="12248"/>
                </a:cubicBezTo>
                <a:cubicBezTo>
                  <a:pt x="6402" y="5116"/>
                  <a:pt x="13370" y="454"/>
                  <a:pt x="21094" y="454"/>
                </a:cubicBezTo>
                <a:close/>
                <a:moveTo>
                  <a:pt x="21107" y="0"/>
                </a:moveTo>
                <a:cubicBezTo>
                  <a:pt x="16017" y="0"/>
                  <a:pt x="11015" y="1989"/>
                  <a:pt x="7271" y="5733"/>
                </a:cubicBezTo>
                <a:cubicBezTo>
                  <a:pt x="1676" y="11328"/>
                  <a:pt x="0" y="19733"/>
                  <a:pt x="3025" y="27041"/>
                </a:cubicBezTo>
                <a:cubicBezTo>
                  <a:pt x="6049" y="34362"/>
                  <a:pt x="13181" y="39126"/>
                  <a:pt x="21094" y="39126"/>
                </a:cubicBezTo>
                <a:cubicBezTo>
                  <a:pt x="31893" y="39113"/>
                  <a:pt x="40651" y="30355"/>
                  <a:pt x="40663" y="19556"/>
                </a:cubicBezTo>
                <a:cubicBezTo>
                  <a:pt x="40663" y="11643"/>
                  <a:pt x="35888" y="4511"/>
                  <a:pt x="28579" y="1487"/>
                </a:cubicBezTo>
                <a:cubicBezTo>
                  <a:pt x="26161" y="486"/>
                  <a:pt x="23624" y="0"/>
                  <a:pt x="211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3674854" y="1911761"/>
            <a:ext cx="1728515" cy="1663030"/>
          </a:xfrm>
          <a:custGeom>
            <a:avLst/>
            <a:gdLst/>
            <a:ahLst/>
            <a:cxnLst/>
            <a:rect l="l" t="t" r="r" b="b"/>
            <a:pathLst>
              <a:path w="33153" h="31897" extrusionOk="0">
                <a:moveTo>
                  <a:pt x="17200" y="457"/>
                </a:moveTo>
                <a:cubicBezTo>
                  <a:pt x="25756" y="470"/>
                  <a:pt x="32687" y="7400"/>
                  <a:pt x="32699" y="15943"/>
                </a:cubicBezTo>
                <a:cubicBezTo>
                  <a:pt x="32699" y="22219"/>
                  <a:pt x="28919" y="27864"/>
                  <a:pt x="23135" y="30258"/>
                </a:cubicBezTo>
                <a:cubicBezTo>
                  <a:pt x="21216" y="31055"/>
                  <a:pt x="19202" y="31442"/>
                  <a:pt x="17207" y="31442"/>
                </a:cubicBezTo>
                <a:cubicBezTo>
                  <a:pt x="13176" y="31442"/>
                  <a:pt x="9217" y="29864"/>
                  <a:pt x="6250" y="26906"/>
                </a:cubicBezTo>
                <a:cubicBezTo>
                  <a:pt x="1815" y="22471"/>
                  <a:pt x="491" y="15805"/>
                  <a:pt x="2886" y="10021"/>
                </a:cubicBezTo>
                <a:cubicBezTo>
                  <a:pt x="5292" y="4225"/>
                  <a:pt x="10938" y="457"/>
                  <a:pt x="17200" y="457"/>
                </a:cubicBezTo>
                <a:close/>
                <a:moveTo>
                  <a:pt x="17222" y="0"/>
                </a:moveTo>
                <a:cubicBezTo>
                  <a:pt x="13069" y="0"/>
                  <a:pt x="8988" y="1625"/>
                  <a:pt x="5935" y="4678"/>
                </a:cubicBezTo>
                <a:cubicBezTo>
                  <a:pt x="1374" y="9227"/>
                  <a:pt x="0" y="16095"/>
                  <a:pt x="2470" y="22055"/>
                </a:cubicBezTo>
                <a:cubicBezTo>
                  <a:pt x="4940" y="28002"/>
                  <a:pt x="10749" y="31896"/>
                  <a:pt x="17200" y="31896"/>
                </a:cubicBezTo>
                <a:cubicBezTo>
                  <a:pt x="26008" y="31884"/>
                  <a:pt x="33140" y="24751"/>
                  <a:pt x="33153" y="15943"/>
                </a:cubicBezTo>
                <a:cubicBezTo>
                  <a:pt x="33153" y="9504"/>
                  <a:pt x="29272" y="3683"/>
                  <a:pt x="23312" y="1213"/>
                </a:cubicBezTo>
                <a:cubicBezTo>
                  <a:pt x="21341" y="396"/>
                  <a:pt x="19273" y="0"/>
                  <a:pt x="1722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rot="-8999970">
            <a:off x="3174921" y="1347034"/>
            <a:ext cx="2794158" cy="2793489"/>
          </a:xfrm>
          <a:prstGeom prst="blockArc">
            <a:avLst>
              <a:gd name="adj1" fmla="val 15791057"/>
              <a:gd name="adj2" fmla="val 10360267"/>
              <a:gd name="adj3" fmla="val 8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3363451" y="1535447"/>
            <a:ext cx="2417100" cy="2416500"/>
          </a:xfrm>
          <a:prstGeom prst="blockArc">
            <a:avLst>
              <a:gd name="adj1" fmla="val 18313733"/>
              <a:gd name="adj2" fmla="val 10538502"/>
              <a:gd name="adj3" fmla="val 1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rot="4870002">
            <a:off x="3552388" y="1724236"/>
            <a:ext cx="2039591" cy="2038998"/>
          </a:xfrm>
          <a:prstGeom prst="blockArc">
            <a:avLst>
              <a:gd name="adj1" fmla="val 2412399"/>
              <a:gd name="adj2" fmla="val 10510293"/>
              <a:gd name="adj3" fmla="val 121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rot="788870">
            <a:off x="3743754" y="1915710"/>
            <a:ext cx="1656523" cy="1655871"/>
          </a:xfrm>
          <a:prstGeom prst="blockArc">
            <a:avLst>
              <a:gd name="adj1" fmla="val 19721094"/>
              <a:gd name="adj2" fmla="val 10510293"/>
              <a:gd name="adj3" fmla="val 12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6" name="Google Shape;1156;p41"/>
          <p:cNvCxnSpPr/>
          <p:nvPr/>
        </p:nvCxnSpPr>
        <p:spPr>
          <a:xfrm>
            <a:off x="2068344" y="2735750"/>
            <a:ext cx="1716900" cy="0"/>
          </a:xfrm>
          <a:prstGeom prst="straightConnector1">
            <a:avLst/>
          </a:prstGeom>
          <a:noFill/>
          <a:ln w="19050" cap="flat" cmpd="sng">
            <a:solidFill>
              <a:schemeClr val="accent2"/>
            </a:solidFill>
            <a:prstDash val="solid"/>
            <a:round/>
            <a:headEnd type="none" w="med" len="med"/>
            <a:tailEnd type="oval" w="med" len="med"/>
          </a:ln>
        </p:spPr>
      </p:cxnSp>
      <p:cxnSp>
        <p:nvCxnSpPr>
          <p:cNvPr id="1157" name="Google Shape;1157;p41"/>
          <p:cNvCxnSpPr/>
          <p:nvPr/>
        </p:nvCxnSpPr>
        <p:spPr>
          <a:xfrm>
            <a:off x="2068344" y="3062800"/>
            <a:ext cx="1577400" cy="0"/>
          </a:xfrm>
          <a:prstGeom prst="straightConnector1">
            <a:avLst/>
          </a:prstGeom>
          <a:noFill/>
          <a:ln w="19050" cap="flat" cmpd="sng">
            <a:solidFill>
              <a:schemeClr val="accent4"/>
            </a:solidFill>
            <a:prstDash val="solid"/>
            <a:round/>
            <a:headEnd type="none" w="med" len="med"/>
            <a:tailEnd type="oval" w="med" len="med"/>
          </a:ln>
        </p:spPr>
      </p:cxnSp>
      <p:cxnSp>
        <p:nvCxnSpPr>
          <p:cNvPr id="1158" name="Google Shape;1158;p41"/>
          <p:cNvCxnSpPr/>
          <p:nvPr/>
        </p:nvCxnSpPr>
        <p:spPr>
          <a:xfrm rot="10800000">
            <a:off x="5715844" y="2735750"/>
            <a:ext cx="1310100" cy="0"/>
          </a:xfrm>
          <a:prstGeom prst="straightConnector1">
            <a:avLst/>
          </a:prstGeom>
          <a:noFill/>
          <a:ln w="19050" cap="flat" cmpd="sng">
            <a:solidFill>
              <a:schemeClr val="accent3"/>
            </a:solidFill>
            <a:prstDash val="solid"/>
            <a:round/>
            <a:headEnd type="none" w="med" len="med"/>
            <a:tailEnd type="oval" w="med" len="med"/>
          </a:ln>
        </p:spPr>
      </p:cxnSp>
      <p:cxnSp>
        <p:nvCxnSpPr>
          <p:cNvPr id="1159" name="Google Shape;1159;p41"/>
          <p:cNvCxnSpPr/>
          <p:nvPr/>
        </p:nvCxnSpPr>
        <p:spPr>
          <a:xfrm rot="10800000">
            <a:off x="5878144" y="3062800"/>
            <a:ext cx="1147800" cy="0"/>
          </a:xfrm>
          <a:prstGeom prst="straightConnector1">
            <a:avLst/>
          </a:prstGeom>
          <a:noFill/>
          <a:ln w="19050" cap="flat" cmpd="sng">
            <a:solidFill>
              <a:schemeClr val="accent1"/>
            </a:solidFill>
            <a:prstDash val="solid"/>
            <a:round/>
            <a:headEnd type="none" w="med" len="med"/>
            <a:tailEnd type="oval" w="med" len="med"/>
          </a:ln>
        </p:spPr>
      </p:cxn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TESTIMONIALS</a:t>
            </a:r>
            <a:endParaRPr/>
          </a:p>
        </p:txBody>
      </p:sp>
      <p:sp>
        <p:nvSpPr>
          <p:cNvPr id="1165" name="Google Shape;1165;p42"/>
          <p:cNvSpPr txBox="1">
            <a:spLocks noGrp="1"/>
          </p:cNvSpPr>
          <p:nvPr>
            <p:ph type="ctrTitle" idx="2"/>
          </p:nvPr>
        </p:nvSpPr>
        <p:spPr>
          <a:xfrm>
            <a:off x="3628263"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—ALIYA FARLEY</a:t>
            </a:r>
            <a:endParaRPr/>
          </a:p>
        </p:txBody>
      </p:sp>
      <p:sp>
        <p:nvSpPr>
          <p:cNvPr id="1166" name="Google Shape;1166;p42"/>
          <p:cNvSpPr txBox="1">
            <a:spLocks noGrp="1"/>
          </p:cNvSpPr>
          <p:nvPr>
            <p:ph type="ctrTitle"/>
          </p:nvPr>
        </p:nvSpPr>
        <p:spPr>
          <a:xfrm>
            <a:off x="892925"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—RYAN DIXON</a:t>
            </a:r>
            <a:endParaRPr/>
          </a:p>
        </p:txBody>
      </p:sp>
      <p:sp>
        <p:nvSpPr>
          <p:cNvPr id="1167" name="Google Shape;1167;p42"/>
          <p:cNvSpPr txBox="1">
            <a:spLocks noGrp="1"/>
          </p:cNvSpPr>
          <p:nvPr>
            <p:ph type="subTitle" idx="1"/>
          </p:nvPr>
        </p:nvSpPr>
        <p:spPr>
          <a:xfrm>
            <a:off x="733325" y="16437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168" name="Google Shape;1168;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169" name="Google Shape;1169;p42"/>
          <p:cNvSpPr txBox="1">
            <a:spLocks noGrp="1"/>
          </p:cNvSpPr>
          <p:nvPr>
            <p:ph type="ctrTitle" idx="4"/>
          </p:nvPr>
        </p:nvSpPr>
        <p:spPr>
          <a:xfrm>
            <a:off x="6371224"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—HENRY McKANE</a:t>
            </a:r>
            <a:endParaRPr/>
          </a:p>
        </p:txBody>
      </p:sp>
      <p:sp>
        <p:nvSpPr>
          <p:cNvPr id="1170" name="Google Shape;1170;p42"/>
          <p:cNvSpPr txBox="1">
            <a:spLocks noGrp="1"/>
          </p:cNvSpPr>
          <p:nvPr>
            <p:ph type="subTitle" idx="5"/>
          </p:nvPr>
        </p:nvSpPr>
        <p:spPr>
          <a:xfrm>
            <a:off x="6176524" y="16437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1171" name="Google Shape;1171;p42"/>
          <p:cNvSpPr txBox="1">
            <a:spLocks noGrp="1"/>
          </p:cNvSpPr>
          <p:nvPr>
            <p:ph type="ctrTitle" idx="7"/>
          </p:nvPr>
        </p:nvSpPr>
        <p:spPr>
          <a:xfrm>
            <a:off x="892925"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—BILLY BROOKS</a:t>
            </a:r>
            <a:endParaRPr/>
          </a:p>
        </p:txBody>
      </p:sp>
      <p:sp>
        <p:nvSpPr>
          <p:cNvPr id="1172" name="Google Shape;1172;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173" name="Google Shape;1173;p42"/>
          <p:cNvSpPr txBox="1">
            <a:spLocks noGrp="1"/>
          </p:cNvSpPr>
          <p:nvPr>
            <p:ph type="ctrTitle" idx="9"/>
          </p:nvPr>
        </p:nvSpPr>
        <p:spPr>
          <a:xfrm>
            <a:off x="3628263"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—LUCY JADE</a:t>
            </a:r>
            <a:endParaRPr/>
          </a:p>
        </p:txBody>
      </p:sp>
      <p:sp>
        <p:nvSpPr>
          <p:cNvPr id="1174" name="Google Shape;1174;p42"/>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 is the star at the center of the Solar System”</a:t>
            </a:r>
            <a:endParaRPr/>
          </a:p>
        </p:txBody>
      </p:sp>
      <p:sp>
        <p:nvSpPr>
          <p:cNvPr id="1175" name="Google Shape;1175;p42"/>
          <p:cNvSpPr txBox="1">
            <a:spLocks noGrp="1"/>
          </p:cNvSpPr>
          <p:nvPr>
            <p:ph type="ctrTitle" idx="14"/>
          </p:nvPr>
        </p:nvSpPr>
        <p:spPr>
          <a:xfrm>
            <a:off x="6371224"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—ROSE CLARK</a:t>
            </a:r>
            <a:endParaRPr/>
          </a:p>
        </p:txBody>
      </p:sp>
      <p:sp>
        <p:nvSpPr>
          <p:cNvPr id="1176" name="Google Shape;1176;p42"/>
          <p:cNvSpPr txBox="1">
            <a:spLocks noGrp="1"/>
          </p:cNvSpPr>
          <p:nvPr>
            <p:ph type="subTitle" idx="15"/>
          </p:nvPr>
        </p:nvSpPr>
        <p:spPr>
          <a:xfrm>
            <a:off x="6176524" y="34792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7104124" y="3005284"/>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104124" y="1163242"/>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rot="10800000" flipH="1">
            <a:off x="4776663" y="1371034"/>
            <a:ext cx="2327400" cy="1842000"/>
          </a:xfrm>
          <a:prstGeom prst="bentConnector3">
            <a:avLst>
              <a:gd name="adj1" fmla="val 50001"/>
            </a:avLst>
          </a:prstGeom>
          <a:noFill/>
          <a:ln w="9525" cap="flat" cmpd="sng">
            <a:solidFill>
              <a:schemeClr val="lt2"/>
            </a:solidFill>
            <a:prstDash val="solid"/>
            <a:round/>
            <a:headEnd type="none" w="med" len="med"/>
            <a:tailEnd type="none" w="med" len="med"/>
          </a:ln>
        </p:spPr>
      </p:cxnSp>
      <p:grpSp>
        <p:nvGrpSpPr>
          <p:cNvPr id="1185" name="Google Shape;1185;p42"/>
          <p:cNvGrpSpPr/>
          <p:nvPr/>
        </p:nvGrpSpPr>
        <p:grpSpPr>
          <a:xfrm>
            <a:off x="4436544" y="3036686"/>
            <a:ext cx="264813" cy="352693"/>
            <a:chOff x="6703732" y="3346936"/>
            <a:chExt cx="264813" cy="352693"/>
          </a:xfrm>
        </p:grpSpPr>
        <p:sp>
          <p:nvSpPr>
            <p:cNvPr id="1186" name="Google Shape;1186;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2"/>
          <p:cNvGrpSpPr/>
          <p:nvPr/>
        </p:nvGrpSpPr>
        <p:grpSpPr>
          <a:xfrm>
            <a:off x="1697949" y="3039620"/>
            <a:ext cx="271244" cy="346801"/>
            <a:chOff x="4899999" y="2882095"/>
            <a:chExt cx="271244" cy="346801"/>
          </a:xfrm>
        </p:grpSpPr>
        <p:sp>
          <p:nvSpPr>
            <p:cNvPr id="1192" name="Google Shape;1192;p4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2"/>
          <p:cNvGrpSpPr/>
          <p:nvPr/>
        </p:nvGrpSpPr>
        <p:grpSpPr>
          <a:xfrm>
            <a:off x="1707236" y="1198029"/>
            <a:ext cx="260283" cy="345914"/>
            <a:chOff x="8055961" y="2881842"/>
            <a:chExt cx="260283" cy="345914"/>
          </a:xfrm>
        </p:grpSpPr>
        <p:sp>
          <p:nvSpPr>
            <p:cNvPr id="1203" name="Google Shape;1203;p4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42"/>
          <p:cNvGrpSpPr/>
          <p:nvPr/>
        </p:nvGrpSpPr>
        <p:grpSpPr>
          <a:xfrm>
            <a:off x="7177875" y="1192351"/>
            <a:ext cx="279513" cy="357255"/>
            <a:chOff x="4897750" y="2415639"/>
            <a:chExt cx="279513" cy="357255"/>
          </a:xfrm>
        </p:grpSpPr>
        <p:sp>
          <p:nvSpPr>
            <p:cNvPr id="1208" name="Google Shape;1208;p4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42"/>
          <p:cNvGrpSpPr/>
          <p:nvPr/>
        </p:nvGrpSpPr>
        <p:grpSpPr>
          <a:xfrm>
            <a:off x="7185420" y="3036299"/>
            <a:ext cx="264433" cy="353454"/>
            <a:chOff x="8054820" y="2416399"/>
            <a:chExt cx="264433" cy="353454"/>
          </a:xfrm>
        </p:grpSpPr>
        <p:sp>
          <p:nvSpPr>
            <p:cNvPr id="1217" name="Google Shape;1217;p4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2"/>
          <p:cNvGrpSpPr/>
          <p:nvPr/>
        </p:nvGrpSpPr>
        <p:grpSpPr>
          <a:xfrm>
            <a:off x="4435014" y="1193126"/>
            <a:ext cx="267854" cy="355735"/>
            <a:chOff x="4903389" y="1500214"/>
            <a:chExt cx="267854" cy="355735"/>
          </a:xfrm>
        </p:grpSpPr>
        <p:sp>
          <p:nvSpPr>
            <p:cNvPr id="1224" name="Google Shape;1224;p4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235" name="Google Shape;1235;p43"/>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819303"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952957" y="2111850"/>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AWARDS</a:t>
            </a:r>
            <a:endParaRPr/>
          </a:p>
        </p:txBody>
      </p:sp>
      <p:graphicFrame>
        <p:nvGraphicFramePr>
          <p:cNvPr id="1243" name="Google Shape;1243;p44"/>
          <p:cNvGraphicFramePr/>
          <p:nvPr/>
        </p:nvGraphicFramePr>
        <p:xfrm>
          <a:off x="819303" y="1415757"/>
          <a:ext cx="7239000" cy="2659900"/>
        </p:xfrm>
        <a:graphic>
          <a:graphicData uri="http://schemas.openxmlformats.org/drawingml/2006/table">
            <a:tbl>
              <a:tblPr>
                <a:noFill/>
                <a:tableStyleId>{EE8D0A74-243A-4E5C-9CE1-6F0210A88CAE}</a:tableStyleId>
              </a:tblPr>
              <a:tblGrid>
                <a:gridCol w="1901200">
                  <a:extLst>
                    <a:ext uri="{9D8B030D-6E8A-4147-A177-3AD203B41FA5}">
                      <a16:colId xmlns:a16="http://schemas.microsoft.com/office/drawing/2014/main" val="20000"/>
                    </a:ext>
                  </a:extLst>
                </a:gridCol>
                <a:gridCol w="1334450">
                  <a:extLst>
                    <a:ext uri="{9D8B030D-6E8A-4147-A177-3AD203B41FA5}">
                      <a16:colId xmlns:a16="http://schemas.microsoft.com/office/drawing/2014/main" val="20001"/>
                    </a:ext>
                  </a:extLst>
                </a:gridCol>
                <a:gridCol w="1334450">
                  <a:extLst>
                    <a:ext uri="{9D8B030D-6E8A-4147-A177-3AD203B41FA5}">
                      <a16:colId xmlns:a16="http://schemas.microsoft.com/office/drawing/2014/main" val="20002"/>
                    </a:ext>
                  </a:extLst>
                </a:gridCol>
                <a:gridCol w="1334450">
                  <a:extLst>
                    <a:ext uri="{9D8B030D-6E8A-4147-A177-3AD203B41FA5}">
                      <a16:colId xmlns:a16="http://schemas.microsoft.com/office/drawing/2014/main" val="20003"/>
                    </a:ext>
                  </a:extLst>
                </a:gridCol>
                <a:gridCol w="1334450">
                  <a:extLst>
                    <a:ext uri="{9D8B030D-6E8A-4147-A177-3AD203B41FA5}">
                      <a16:colId xmlns:a16="http://schemas.microsoft.com/office/drawing/2014/main" val="20004"/>
                    </a:ext>
                  </a:extLst>
                </a:gridCol>
              </a:tblGrid>
              <a:tr h="6649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DATE</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REASON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DESCRIPTION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664975">
                <a:tc>
                  <a:txBody>
                    <a:bodyPr/>
                    <a:lstStyle/>
                    <a:p>
                      <a:pPr marL="0" lvl="0" indent="0" algn="ctr" rtl="0">
                        <a:spcBef>
                          <a:spcPts val="0"/>
                        </a:spcBef>
                        <a:spcAft>
                          <a:spcPts val="0"/>
                        </a:spcAft>
                        <a:buNone/>
                      </a:pPr>
                      <a:r>
                        <a:rPr lang="en" sz="2000">
                          <a:solidFill>
                            <a:schemeClr val="accent2"/>
                          </a:solidFill>
                          <a:latin typeface="Share Tech"/>
                          <a:ea typeface="Share Tech"/>
                          <a:cs typeface="Share Tech"/>
                          <a:sym typeface="Share Tech"/>
                        </a:rPr>
                        <a:t>MERCURY</a:t>
                      </a:r>
                      <a:endParaRPr sz="2000">
                        <a:solidFill>
                          <a:schemeClr val="accent2"/>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2010</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Jupiter</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It’s the closest planet to the Sun and the smallest one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1"/>
                  </a:ext>
                </a:extLst>
              </a:tr>
              <a:tr h="664975">
                <a:tc>
                  <a:txBody>
                    <a:bodyPr/>
                    <a:lstStyle/>
                    <a:p>
                      <a:pPr marL="0" lvl="0" indent="0" algn="ctr" rtl="0">
                        <a:spcBef>
                          <a:spcPts val="0"/>
                        </a:spcBef>
                        <a:spcAft>
                          <a:spcPts val="0"/>
                        </a:spcAft>
                        <a:buNone/>
                      </a:pPr>
                      <a:r>
                        <a:rPr lang="en" sz="2000">
                          <a:solidFill>
                            <a:schemeClr val="accent1"/>
                          </a:solidFill>
                          <a:latin typeface="Share Tech"/>
                          <a:ea typeface="Share Tech"/>
                          <a:cs typeface="Share Tech"/>
                          <a:sym typeface="Share Tech"/>
                        </a:rPr>
                        <a:t>MARS</a:t>
                      </a:r>
                      <a:endParaRPr sz="2000">
                        <a:solidFill>
                          <a:schemeClr val="accent1"/>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2012</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Neptune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Despite being red, Mars is actually a cold place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2"/>
                  </a:ext>
                </a:extLst>
              </a:tr>
              <a:tr h="664975">
                <a:tc>
                  <a:txBody>
                    <a:bodyPr/>
                    <a:lstStyle/>
                    <a:p>
                      <a:pPr marL="0" lvl="0" indent="0" algn="ctr" rtl="0">
                        <a:spcBef>
                          <a:spcPts val="0"/>
                        </a:spcBef>
                        <a:spcAft>
                          <a:spcPts val="0"/>
                        </a:spcAft>
                        <a:buNone/>
                      </a:pPr>
                      <a:r>
                        <a:rPr lang="en" sz="2000">
                          <a:solidFill>
                            <a:schemeClr val="accent3"/>
                          </a:solidFill>
                          <a:latin typeface="Share Tech"/>
                          <a:ea typeface="Share Tech"/>
                          <a:cs typeface="Share Tech"/>
                          <a:sym typeface="Share Tech"/>
                        </a:rPr>
                        <a:t>VENUS</a:t>
                      </a:r>
                      <a:endParaRPr sz="2000">
                        <a:solidFill>
                          <a:schemeClr val="accent3"/>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2016</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Saturn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 has a nice name and is the second planet from the Sun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3"/>
                  </a:ext>
                </a:extLst>
              </a:tr>
            </a:tbl>
          </a:graphicData>
        </a:graphic>
      </p:graphicFrame>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UPCOMING GOALS</a:t>
            </a:r>
            <a:endParaRPr sz="3000"/>
          </a:p>
        </p:txBody>
      </p:sp>
      <p:sp>
        <p:nvSpPr>
          <p:cNvPr id="1255" name="Google Shape;1255;p45"/>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256" name="Google Shape;1256;p45"/>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257" name="Google Shape;1257;p45"/>
          <p:cNvSpPr txBox="1">
            <a:spLocks noGrp="1"/>
          </p:cNvSpPr>
          <p:nvPr>
            <p:ph type="subTitle" idx="1"/>
          </p:nvPr>
        </p:nvSpPr>
        <p:spPr>
          <a:xfrm>
            <a:off x="1011830"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258" name="Google Shape;1258;p45"/>
          <p:cNvSpPr txBox="1">
            <a:spLocks noGrp="1"/>
          </p:cNvSpPr>
          <p:nvPr>
            <p:ph type="subTitle" idx="3"/>
          </p:nvPr>
        </p:nvSpPr>
        <p:spPr>
          <a:xfrm>
            <a:off x="362377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259" name="Google Shape;1259;p45"/>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260" name="Google Shape;1260;p45"/>
          <p:cNvSpPr txBox="1">
            <a:spLocks noGrp="1"/>
          </p:cNvSpPr>
          <p:nvPr>
            <p:ph type="subTitle" idx="5"/>
          </p:nvPr>
        </p:nvSpPr>
        <p:spPr>
          <a:xfrm>
            <a:off x="624519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1261" name="Google Shape;1261;p45"/>
          <p:cNvGrpSpPr/>
          <p:nvPr/>
        </p:nvGrpSpPr>
        <p:grpSpPr>
          <a:xfrm>
            <a:off x="3689974" y="2403057"/>
            <a:ext cx="1748907" cy="960537"/>
            <a:chOff x="2534925" y="2231825"/>
            <a:chExt cx="889350" cy="488475"/>
          </a:xfrm>
        </p:grpSpPr>
        <p:sp>
          <p:nvSpPr>
            <p:cNvPr id="1262" name="Google Shape;1262;p45"/>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5"/>
          <p:cNvGrpSpPr/>
          <p:nvPr/>
        </p:nvGrpSpPr>
        <p:grpSpPr>
          <a:xfrm>
            <a:off x="6309551" y="2397797"/>
            <a:ext cx="1752594" cy="965797"/>
            <a:chOff x="3672800" y="2231525"/>
            <a:chExt cx="891225" cy="491150"/>
          </a:xfrm>
        </p:grpSpPr>
        <p:sp>
          <p:nvSpPr>
            <p:cNvPr id="1282" name="Google Shape;1282;p45"/>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45"/>
          <p:cNvGrpSpPr/>
          <p:nvPr/>
        </p:nvGrpSpPr>
        <p:grpSpPr>
          <a:xfrm>
            <a:off x="1076798" y="2389341"/>
            <a:ext cx="1751365" cy="974253"/>
            <a:chOff x="4811600" y="2231525"/>
            <a:chExt cx="890600" cy="495450"/>
          </a:xfrm>
        </p:grpSpPr>
        <p:sp>
          <p:nvSpPr>
            <p:cNvPr id="1302" name="Google Shape;1302;p45"/>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45"/>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rPr>
              <a:t>OCTOBER 14</a:t>
            </a:r>
            <a:endParaRPr sz="1600">
              <a:solidFill>
                <a:schemeClr val="accent2"/>
              </a:solidFill>
            </a:endParaRPr>
          </a:p>
        </p:txBody>
      </p:sp>
      <p:sp>
        <p:nvSpPr>
          <p:cNvPr id="1322" name="Google Shape;1322;p45"/>
          <p:cNvSpPr txBox="1">
            <a:spLocks noGrp="1"/>
          </p:cNvSpPr>
          <p:nvPr>
            <p:ph type="ctrTitle"/>
          </p:nvPr>
        </p:nvSpPr>
        <p:spPr>
          <a:xfrm>
            <a:off x="101182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rPr>
              <a:t>JUNE 2</a:t>
            </a:r>
            <a:endParaRPr sz="1600">
              <a:solidFill>
                <a:schemeClr val="accent1"/>
              </a:solidFill>
            </a:endParaRPr>
          </a:p>
        </p:txBody>
      </p:sp>
      <p:sp>
        <p:nvSpPr>
          <p:cNvPr id="1323" name="Google Shape;1323;p45"/>
          <p:cNvSpPr txBox="1">
            <a:spLocks noGrp="1"/>
          </p:cNvSpPr>
          <p:nvPr>
            <p:ph type="ctrTitle" idx="4"/>
          </p:nvPr>
        </p:nvSpPr>
        <p:spPr>
          <a:xfrm>
            <a:off x="6245202"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rPr>
              <a:t>JANUARY 23</a:t>
            </a:r>
            <a:endParaRPr sz="1600">
              <a:solidFill>
                <a:schemeClr val="accent3"/>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sp>
        <p:nvSpPr>
          <p:cNvPr id="1328" name="Google Shape;1328;p4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329" name="Google Shape;1329;p46"/>
          <p:cNvSpPr txBox="1">
            <a:spLocks noGrp="1"/>
          </p:cNvSpPr>
          <p:nvPr>
            <p:ph type="body" idx="1"/>
          </p:nvPr>
        </p:nvSpPr>
        <p:spPr>
          <a:xfrm>
            <a:off x="2370564" y="3979875"/>
            <a:ext cx="4046700" cy="1296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You can replace the images on these screens with your own work</a:t>
            </a:r>
            <a:endParaRPr/>
          </a:p>
        </p:txBody>
      </p:sp>
      <p:grpSp>
        <p:nvGrpSpPr>
          <p:cNvPr id="1330" name="Google Shape;1330;p46"/>
          <p:cNvGrpSpPr/>
          <p:nvPr/>
        </p:nvGrpSpPr>
        <p:grpSpPr>
          <a:xfrm>
            <a:off x="2865643" y="1274393"/>
            <a:ext cx="3079859" cy="2420090"/>
            <a:chOff x="1153225" y="1597649"/>
            <a:chExt cx="3842140" cy="3019074"/>
          </a:xfrm>
        </p:grpSpPr>
        <p:grpSp>
          <p:nvGrpSpPr>
            <p:cNvPr id="1331" name="Google Shape;1331;p46"/>
            <p:cNvGrpSpPr/>
            <p:nvPr/>
          </p:nvGrpSpPr>
          <p:grpSpPr>
            <a:xfrm>
              <a:off x="1153225" y="1597649"/>
              <a:ext cx="3842140" cy="3019074"/>
              <a:chOff x="238125" y="1676700"/>
              <a:chExt cx="2045650" cy="1779275"/>
            </a:xfrm>
          </p:grpSpPr>
          <p:sp>
            <p:nvSpPr>
              <p:cNvPr id="1332" name="Google Shape;1332;p46"/>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46"/>
            <p:cNvSpPr/>
            <p:nvPr/>
          </p:nvSpPr>
          <p:spPr>
            <a:xfrm>
              <a:off x="3014150" y="4032725"/>
              <a:ext cx="120300" cy="120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0" name="Google Shape;1340;p46"/>
          <p:cNvPicPr preferRelativeResize="0"/>
          <p:nvPr/>
        </p:nvPicPr>
        <p:blipFill rotWithShape="1">
          <a:blip r:embed="rId3">
            <a:alphaModFix/>
          </a:blip>
          <a:srcRect/>
          <a:stretch/>
        </p:blipFill>
        <p:spPr>
          <a:xfrm>
            <a:off x="3021739" y="1404936"/>
            <a:ext cx="2767958" cy="1556788"/>
          </a:xfrm>
          <a:prstGeom prst="rect">
            <a:avLst/>
          </a:prstGeom>
          <a:noFill/>
          <a:ln>
            <a:noFill/>
          </a:ln>
        </p:spPr>
      </p:pic>
      <p:grpSp>
        <p:nvGrpSpPr>
          <p:cNvPr id="1341" name="Google Shape;1341;p46"/>
          <p:cNvGrpSpPr/>
          <p:nvPr/>
        </p:nvGrpSpPr>
        <p:grpSpPr>
          <a:xfrm>
            <a:off x="6083689" y="1274479"/>
            <a:ext cx="1822104" cy="2420224"/>
            <a:chOff x="3580725" y="2020075"/>
            <a:chExt cx="1344925" cy="1786275"/>
          </a:xfrm>
        </p:grpSpPr>
        <p:sp>
          <p:nvSpPr>
            <p:cNvPr id="1342" name="Google Shape;1342;p46"/>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4237099"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7" name="Google Shape;1347;p46"/>
          <p:cNvPicPr preferRelativeResize="0"/>
          <p:nvPr/>
        </p:nvPicPr>
        <p:blipFill rotWithShape="1">
          <a:blip r:embed="rId4">
            <a:alphaModFix/>
          </a:blip>
          <a:srcRect t="108" b="1096"/>
          <a:stretch/>
        </p:blipFill>
        <p:spPr>
          <a:xfrm>
            <a:off x="6208244" y="1382288"/>
            <a:ext cx="1568492" cy="2066983"/>
          </a:xfrm>
          <a:prstGeom prst="rect">
            <a:avLst/>
          </a:prstGeom>
          <a:noFill/>
          <a:ln>
            <a:noFill/>
          </a:ln>
        </p:spPr>
      </p:pic>
      <p:grpSp>
        <p:nvGrpSpPr>
          <p:cNvPr id="1348" name="Google Shape;1348;p46"/>
          <p:cNvGrpSpPr/>
          <p:nvPr/>
        </p:nvGrpSpPr>
        <p:grpSpPr>
          <a:xfrm>
            <a:off x="1238112" y="1274594"/>
            <a:ext cx="1323876" cy="2420329"/>
            <a:chOff x="6417224" y="2247097"/>
            <a:chExt cx="951950" cy="1740368"/>
          </a:xfrm>
        </p:grpSpPr>
        <p:sp>
          <p:nvSpPr>
            <p:cNvPr id="1349" name="Google Shape;1349;p46"/>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6785429"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56" name="Google Shape;1356;p46"/>
          <p:cNvPicPr preferRelativeResize="0"/>
          <p:nvPr/>
        </p:nvPicPr>
        <p:blipFill rotWithShape="1">
          <a:blip r:embed="rId5">
            <a:alphaModFix/>
          </a:blip>
          <a:srcRect l="-10" b="-4460"/>
          <a:stretch/>
        </p:blipFill>
        <p:spPr>
          <a:xfrm>
            <a:off x="1336535" y="1396283"/>
            <a:ext cx="1144348" cy="212493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C6E4499-228C-4D11-B9DA-4FA82E57F2E3}"/>
              </a:ext>
            </a:extLst>
          </p:cNvPr>
          <p:cNvSpPr>
            <a:spLocks noGrp="1"/>
          </p:cNvSpPr>
          <p:nvPr>
            <p:ph type="body" idx="1"/>
          </p:nvPr>
        </p:nvSpPr>
        <p:spPr/>
        <p:txBody>
          <a:bodyPr/>
          <a:lstStyle/>
          <a:p>
            <a:endParaRPr lang="en-US"/>
          </a:p>
        </p:txBody>
      </p:sp>
      <p:sp>
        <p:nvSpPr>
          <p:cNvPr id="3" name="Title 2">
            <a:extLst>
              <a:ext uri="{FF2B5EF4-FFF2-40B4-BE49-F238E27FC236}">
                <a16:creationId xmlns:a16="http://schemas.microsoft.com/office/drawing/2014/main" id="{BD30C334-68BF-46FB-B7E0-88EDB1F391CF}"/>
              </a:ext>
            </a:extLst>
          </p:cNvPr>
          <p:cNvSpPr>
            <a:spLocks noGrp="1"/>
          </p:cNvSpPr>
          <p:nvPr>
            <p:ph type="ctrTitle"/>
          </p:nvPr>
        </p:nvSpPr>
        <p:spPr/>
        <p:txBody>
          <a:bodyPr/>
          <a:lstStyle/>
          <a:p>
            <a:endParaRPr lang="en-US"/>
          </a:p>
        </p:txBody>
      </p:sp>
      <p:pic>
        <p:nvPicPr>
          <p:cNvPr id="5" name="Picture 4">
            <a:extLst>
              <a:ext uri="{FF2B5EF4-FFF2-40B4-BE49-F238E27FC236}">
                <a16:creationId xmlns:a16="http://schemas.microsoft.com/office/drawing/2014/main" id="{2E94B007-3F3B-484D-A7DC-273A53B4ACBB}"/>
              </a:ext>
            </a:extLst>
          </p:cNvPr>
          <p:cNvPicPr>
            <a:picLocks noChangeAspect="1"/>
          </p:cNvPicPr>
          <p:nvPr/>
        </p:nvPicPr>
        <p:blipFill>
          <a:blip r:embed="rId2"/>
          <a:stretch>
            <a:fillRect/>
          </a:stretch>
        </p:blipFill>
        <p:spPr>
          <a:xfrm>
            <a:off x="0" y="0"/>
            <a:ext cx="9144000" cy="5143499"/>
          </a:xfrm>
          <a:prstGeom prst="rect">
            <a:avLst/>
          </a:prstGeom>
        </p:spPr>
      </p:pic>
    </p:spTree>
    <p:extLst>
      <p:ext uri="{BB962C8B-B14F-4D97-AF65-F5344CB8AC3E}">
        <p14:creationId xmlns:p14="http://schemas.microsoft.com/office/powerpoint/2010/main" val="4914650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62" name="Google Shape;1362;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rPr>
              <a:t>Do you have any questions?</a:t>
            </a:r>
            <a:endParaRPr>
              <a:solidFill>
                <a:schemeClr val="accent2"/>
              </a:solidFill>
            </a:endParaRPr>
          </a:p>
          <a:p>
            <a:pPr marL="0" lvl="0" indent="0" algn="ctr" rtl="0">
              <a:spcBef>
                <a:spcPts val="0"/>
              </a:spcBef>
              <a:spcAft>
                <a:spcPts val="0"/>
              </a:spcAft>
              <a:buNone/>
            </a:pPr>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 </a:t>
            </a:r>
            <a:endParaRPr/>
          </a:p>
          <a:p>
            <a:pPr marL="0" lvl="0" indent="0" algn="ctr" rtl="0">
              <a:spcBef>
                <a:spcPts val="0"/>
              </a:spcBef>
              <a:spcAft>
                <a:spcPts val="0"/>
              </a:spcAft>
              <a:buNone/>
            </a:pPr>
            <a:r>
              <a:rPr lang="en"/>
              <a:t>yourcompany.com</a:t>
            </a:r>
            <a:endParaRPr/>
          </a:p>
        </p:txBody>
      </p:sp>
      <p:sp>
        <p:nvSpPr>
          <p:cNvPr id="1363" name="Google Shape;1363;p47"/>
          <p:cNvSpPr txBox="1"/>
          <p:nvPr/>
        </p:nvSpPr>
        <p:spPr>
          <a:xfrm>
            <a:off x="3213811" y="4333329"/>
            <a:ext cx="2337900" cy="303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47"/>
          <p:cNvGrpSpPr/>
          <p:nvPr/>
        </p:nvGrpSpPr>
        <p:grpSpPr>
          <a:xfrm>
            <a:off x="3407882" y="3252461"/>
            <a:ext cx="261630" cy="261630"/>
            <a:chOff x="3368074" y="3882537"/>
            <a:chExt cx="215298" cy="215298"/>
          </a:xfrm>
        </p:grpSpPr>
        <p:sp>
          <p:nvSpPr>
            <p:cNvPr id="1375" name="Google Shape;1375;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 name="Google Shape;1378;p47"/>
          <p:cNvSpPr/>
          <p:nvPr/>
        </p:nvSpPr>
        <p:spPr>
          <a:xfrm>
            <a:off x="5066623" y="3252448"/>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 name="Google Shape;1379;p47"/>
          <p:cNvGrpSpPr/>
          <p:nvPr/>
        </p:nvGrpSpPr>
        <p:grpSpPr>
          <a:xfrm>
            <a:off x="4236456" y="3252450"/>
            <a:ext cx="292574" cy="261652"/>
            <a:chOff x="3824739" y="3890112"/>
            <a:chExt cx="208105" cy="186110"/>
          </a:xfrm>
        </p:grpSpPr>
        <p:sp>
          <p:nvSpPr>
            <p:cNvPr id="1380" name="Google Shape;1380;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1388" name="Google Shape;1388;p48"/>
          <p:cNvGrpSpPr/>
          <p:nvPr/>
        </p:nvGrpSpPr>
        <p:grpSpPr>
          <a:xfrm>
            <a:off x="948567" y="1289119"/>
            <a:ext cx="2775273" cy="1140368"/>
            <a:chOff x="2144000" y="736675"/>
            <a:chExt cx="2165475" cy="889800"/>
          </a:xfrm>
        </p:grpSpPr>
        <p:sp>
          <p:nvSpPr>
            <p:cNvPr id="1389" name="Google Shape;1389;p48"/>
            <p:cNvSpPr/>
            <p:nvPr/>
          </p:nvSpPr>
          <p:spPr>
            <a:xfrm>
              <a:off x="2341825" y="750300"/>
              <a:ext cx="1967025" cy="25"/>
            </a:xfrm>
            <a:custGeom>
              <a:avLst/>
              <a:gdLst/>
              <a:ahLst/>
              <a:cxnLst/>
              <a:rect l="l" t="t" r="r" b="b"/>
              <a:pathLst>
                <a:path w="78681" h="1" extrusionOk="0">
                  <a:moveTo>
                    <a:pt x="1" y="0"/>
                  </a:moveTo>
                  <a:lnTo>
                    <a:pt x="78680"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341825" y="748100"/>
              <a:ext cx="1967025" cy="4100"/>
            </a:xfrm>
            <a:custGeom>
              <a:avLst/>
              <a:gdLst/>
              <a:ahLst/>
              <a:cxnLst/>
              <a:rect l="l" t="t" r="r" b="b"/>
              <a:pathLst>
                <a:path w="78681" h="164" extrusionOk="0">
                  <a:moveTo>
                    <a:pt x="1" y="0"/>
                  </a:moveTo>
                  <a:lnTo>
                    <a:pt x="1" y="164"/>
                  </a:lnTo>
                  <a:lnTo>
                    <a:pt x="78680" y="164"/>
                  </a:lnTo>
                  <a:lnTo>
                    <a:pt x="78680"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144300" y="738000"/>
              <a:ext cx="24300" cy="56425"/>
            </a:xfrm>
            <a:custGeom>
              <a:avLst/>
              <a:gdLst/>
              <a:ahLst/>
              <a:cxnLst/>
              <a:rect l="l" t="t" r="r" b="b"/>
              <a:pathLst>
                <a:path w="972" h="2257" extrusionOk="0">
                  <a:moveTo>
                    <a:pt x="1" y="1"/>
                  </a:moveTo>
                  <a:lnTo>
                    <a:pt x="1" y="429"/>
                  </a:lnTo>
                  <a:lnTo>
                    <a:pt x="455" y="429"/>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178325" y="736675"/>
              <a:ext cx="48550" cy="58775"/>
            </a:xfrm>
            <a:custGeom>
              <a:avLst/>
              <a:gdLst/>
              <a:ahLst/>
              <a:cxnLst/>
              <a:rect l="l" t="t" r="r" b="b"/>
              <a:pathLst>
                <a:path w="1942" h="2351" extrusionOk="0">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232825" y="736800"/>
              <a:ext cx="48550" cy="58525"/>
            </a:xfrm>
            <a:custGeom>
              <a:avLst/>
              <a:gdLst/>
              <a:ahLst/>
              <a:cxnLst/>
              <a:rect l="l" t="t" r="r" b="b"/>
              <a:pathLst>
                <a:path w="1942" h="2341" extrusionOk="0">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342775" y="888600"/>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342775" y="886700"/>
              <a:ext cx="1966700" cy="4125"/>
            </a:xfrm>
            <a:custGeom>
              <a:avLst/>
              <a:gdLst/>
              <a:ahLst/>
              <a:cxnLst/>
              <a:rect l="l" t="t" r="r" b="b"/>
              <a:pathLst>
                <a:path w="78668" h="165" extrusionOk="0">
                  <a:moveTo>
                    <a:pt x="0" y="0"/>
                  </a:moveTo>
                  <a:lnTo>
                    <a:pt x="0"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144950" y="875350"/>
              <a:ext cx="45075" cy="57675"/>
            </a:xfrm>
            <a:custGeom>
              <a:avLst/>
              <a:gdLst/>
              <a:ahLst/>
              <a:cxnLst/>
              <a:rect l="l" t="t" r="r" b="b"/>
              <a:pathLst>
                <a:path w="1803" h="2307"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194075" y="875600"/>
              <a:ext cx="50750" cy="58450"/>
            </a:xfrm>
            <a:custGeom>
              <a:avLst/>
              <a:gdLst/>
              <a:ahLst/>
              <a:cxnLst/>
              <a:rect l="l" t="t" r="r" b="b"/>
              <a:pathLst>
                <a:path w="2030" h="2338" extrusionOk="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248900" y="875200"/>
              <a:ext cx="50425" cy="58625"/>
            </a:xfrm>
            <a:custGeom>
              <a:avLst/>
              <a:gdLst/>
              <a:ahLst/>
              <a:cxnLst/>
              <a:rect l="l" t="t" r="r" b="b"/>
              <a:pathLst>
                <a:path w="2017" h="2345" extrusionOk="0">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342450" y="1027200"/>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342450" y="1025300"/>
              <a:ext cx="1966725" cy="3825"/>
            </a:xfrm>
            <a:custGeom>
              <a:avLst/>
              <a:gdLst/>
              <a:ahLst/>
              <a:cxnLst/>
              <a:rect l="l" t="t" r="r" b="b"/>
              <a:pathLst>
                <a:path w="78669" h="153" extrusionOk="0">
                  <a:moveTo>
                    <a:pt x="1" y="1"/>
                  </a:moveTo>
                  <a:lnTo>
                    <a:pt x="1" y="152"/>
                  </a:lnTo>
                  <a:lnTo>
                    <a:pt x="78668" y="152"/>
                  </a:lnTo>
                  <a:lnTo>
                    <a:pt x="7866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144000" y="1015225"/>
              <a:ext cx="45075" cy="57100"/>
            </a:xfrm>
            <a:custGeom>
              <a:avLst/>
              <a:gdLst/>
              <a:ahLst/>
              <a:cxnLst/>
              <a:rect l="l" t="t" r="r" b="b"/>
              <a:pathLst>
                <a:path w="1803" h="2284" extrusionOk="0">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193775" y="1013900"/>
              <a:ext cx="50425" cy="58450"/>
            </a:xfrm>
            <a:custGeom>
              <a:avLst/>
              <a:gdLst/>
              <a:ahLst/>
              <a:cxnLst/>
              <a:rect l="l" t="t" r="r" b="b"/>
              <a:pathLst>
                <a:path w="2017" h="2338" extrusionOk="0">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248575" y="1013900"/>
              <a:ext cx="50425" cy="58425"/>
            </a:xfrm>
            <a:custGeom>
              <a:avLst/>
              <a:gdLst/>
              <a:ahLst/>
              <a:cxnLst/>
              <a:rect l="l" t="t" r="r" b="b"/>
              <a:pathLst>
                <a:path w="2017" h="2337" extrusionOk="0">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342150" y="11658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342150" y="1163600"/>
              <a:ext cx="1966700" cy="4125"/>
            </a:xfrm>
            <a:custGeom>
              <a:avLst/>
              <a:gdLst/>
              <a:ahLst/>
              <a:cxnLst/>
              <a:rect l="l" t="t" r="r" b="b"/>
              <a:pathLst>
                <a:path w="78668" h="165" extrusionOk="0">
                  <a:moveTo>
                    <a:pt x="0" y="1"/>
                  </a:moveTo>
                  <a:lnTo>
                    <a:pt x="0" y="164"/>
                  </a:lnTo>
                  <a:lnTo>
                    <a:pt x="78667" y="164"/>
                  </a:lnTo>
                  <a:lnTo>
                    <a:pt x="7866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145875" y="1152500"/>
              <a:ext cx="50450" cy="58450"/>
            </a:xfrm>
            <a:custGeom>
              <a:avLst/>
              <a:gdLst/>
              <a:ahLst/>
              <a:cxnLst/>
              <a:rect l="l" t="t" r="r" b="b"/>
              <a:pathLst>
                <a:path w="2018" h="2338" extrusionOk="0">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342150" y="13041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342150" y="1302225"/>
              <a:ext cx="1966700" cy="4100"/>
            </a:xfrm>
            <a:custGeom>
              <a:avLst/>
              <a:gdLst/>
              <a:ahLst/>
              <a:cxnLst/>
              <a:rect l="l" t="t" r="r" b="b"/>
              <a:pathLst>
                <a:path w="78668" h="164" extrusionOk="0">
                  <a:moveTo>
                    <a:pt x="0" y="0"/>
                  </a:moveTo>
                  <a:lnTo>
                    <a:pt x="0" y="164"/>
                  </a:lnTo>
                  <a:lnTo>
                    <a:pt x="78667" y="164"/>
                  </a:lnTo>
                  <a:lnTo>
                    <a:pt x="7866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144300" y="1292125"/>
              <a:ext cx="24300" cy="56425"/>
            </a:xfrm>
            <a:custGeom>
              <a:avLst/>
              <a:gdLst/>
              <a:ahLst/>
              <a:cxnLst/>
              <a:rect l="l" t="t" r="r" b="b"/>
              <a:pathLst>
                <a:path w="972" h="2257" extrusionOk="0">
                  <a:moveTo>
                    <a:pt x="1" y="1"/>
                  </a:moveTo>
                  <a:lnTo>
                    <a:pt x="1" y="417"/>
                  </a:lnTo>
                  <a:lnTo>
                    <a:pt x="455" y="417"/>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177375" y="1290800"/>
              <a:ext cx="50450" cy="58525"/>
            </a:xfrm>
            <a:custGeom>
              <a:avLst/>
              <a:gdLst/>
              <a:ahLst/>
              <a:cxnLst/>
              <a:rect l="l" t="t" r="r" b="b"/>
              <a:pathLst>
                <a:path w="2018" h="2341" extrusionOk="0">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231875" y="1290925"/>
              <a:ext cx="50450" cy="58575"/>
            </a:xfrm>
            <a:custGeom>
              <a:avLst/>
              <a:gdLst/>
              <a:ahLst/>
              <a:cxnLst/>
              <a:rect l="l" t="t" r="r" b="b"/>
              <a:pathLst>
                <a:path w="2018" h="2343" extrusionOk="0">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342775" y="1442725"/>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342775" y="1440825"/>
              <a:ext cx="1966700" cy="3800"/>
            </a:xfrm>
            <a:custGeom>
              <a:avLst/>
              <a:gdLst/>
              <a:ahLst/>
              <a:cxnLst/>
              <a:rect l="l" t="t" r="r" b="b"/>
              <a:pathLst>
                <a:path w="78668" h="152" extrusionOk="0">
                  <a:moveTo>
                    <a:pt x="0" y="0"/>
                  </a:moveTo>
                  <a:lnTo>
                    <a:pt x="0" y="152"/>
                  </a:lnTo>
                  <a:lnTo>
                    <a:pt x="78668" y="152"/>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144950" y="1429475"/>
              <a:ext cx="45075" cy="57375"/>
            </a:xfrm>
            <a:custGeom>
              <a:avLst/>
              <a:gdLst/>
              <a:ahLst/>
              <a:cxnLst/>
              <a:rect l="l" t="t" r="r" b="b"/>
              <a:pathLst>
                <a:path w="1803" h="2295"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194400" y="1429650"/>
              <a:ext cx="50425" cy="58225"/>
            </a:xfrm>
            <a:custGeom>
              <a:avLst/>
              <a:gdLst/>
              <a:ahLst/>
              <a:cxnLst/>
              <a:rect l="l" t="t" r="r" b="b"/>
              <a:pathLst>
                <a:path w="2017" h="2329" extrusionOk="0">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248900" y="1429650"/>
              <a:ext cx="50425" cy="58150"/>
            </a:xfrm>
            <a:custGeom>
              <a:avLst/>
              <a:gdLst/>
              <a:ahLst/>
              <a:cxnLst/>
              <a:rect l="l" t="t" r="r" b="b"/>
              <a:pathLst>
                <a:path w="2017" h="2326" extrusionOk="0">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342450" y="1581325"/>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2342450" y="1579125"/>
              <a:ext cx="1966725" cy="4100"/>
            </a:xfrm>
            <a:custGeom>
              <a:avLst/>
              <a:gdLst/>
              <a:ahLst/>
              <a:cxnLst/>
              <a:rect l="l" t="t" r="r" b="b"/>
              <a:pathLst>
                <a:path w="78669" h="164" extrusionOk="0">
                  <a:moveTo>
                    <a:pt x="1" y="0"/>
                  </a:moveTo>
                  <a:lnTo>
                    <a:pt x="1"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2144000" y="1569350"/>
              <a:ext cx="45075" cy="57050"/>
            </a:xfrm>
            <a:custGeom>
              <a:avLst/>
              <a:gdLst/>
              <a:ahLst/>
              <a:cxnLst/>
              <a:rect l="l" t="t" r="r" b="b"/>
              <a:pathLst>
                <a:path w="1803" h="2282" extrusionOk="0">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2193775" y="1567925"/>
              <a:ext cx="50425" cy="58550"/>
            </a:xfrm>
            <a:custGeom>
              <a:avLst/>
              <a:gdLst/>
              <a:ahLst/>
              <a:cxnLst/>
              <a:rect l="l" t="t" r="r" b="b"/>
              <a:pathLst>
                <a:path w="2017" h="2342" extrusionOk="0">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248575" y="1567925"/>
              <a:ext cx="50425" cy="58475"/>
            </a:xfrm>
            <a:custGeom>
              <a:avLst/>
              <a:gdLst/>
              <a:ahLst/>
              <a:cxnLst/>
              <a:rect l="l" t="t" r="r" b="b"/>
              <a:pathLst>
                <a:path w="2017" h="2339" extrusionOk="0">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40600" y="1086425"/>
              <a:ext cx="26800" cy="158175"/>
            </a:xfrm>
            <a:custGeom>
              <a:avLst/>
              <a:gdLst/>
              <a:ahLst/>
              <a:cxnLst/>
              <a:rect l="l" t="t" r="r" b="b"/>
              <a:pathLst>
                <a:path w="1072" h="6327" extrusionOk="0">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540600" y="1086425"/>
              <a:ext cx="26800" cy="80350"/>
            </a:xfrm>
            <a:custGeom>
              <a:avLst/>
              <a:gdLst/>
              <a:ahLst/>
              <a:cxnLst/>
              <a:rect l="l" t="t" r="r" b="b"/>
              <a:pathLst>
                <a:path w="1072" h="3214" extrusionOk="0">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836425" y="955375"/>
              <a:ext cx="26475" cy="420575"/>
            </a:xfrm>
            <a:custGeom>
              <a:avLst/>
              <a:gdLst/>
              <a:ahLst/>
              <a:cxnLst/>
              <a:rect l="l" t="t" r="r" b="b"/>
              <a:pathLst>
                <a:path w="1059" h="16823" extrusionOk="0">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836100" y="955050"/>
              <a:ext cx="27125" cy="211725"/>
            </a:xfrm>
            <a:custGeom>
              <a:avLst/>
              <a:gdLst/>
              <a:ahLst/>
              <a:cxnLst/>
              <a:rect l="l" t="t" r="r" b="b"/>
              <a:pathLst>
                <a:path w="1085" h="8469" extrusionOk="0">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3121500" y="895525"/>
              <a:ext cx="26800" cy="539975"/>
            </a:xfrm>
            <a:custGeom>
              <a:avLst/>
              <a:gdLst/>
              <a:ahLst/>
              <a:cxnLst/>
              <a:rect l="l" t="t" r="r" b="b"/>
              <a:pathLst>
                <a:path w="1072" h="21599" extrusionOk="0">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3121500" y="895525"/>
              <a:ext cx="26800" cy="271250"/>
            </a:xfrm>
            <a:custGeom>
              <a:avLst/>
              <a:gdLst/>
              <a:ahLst/>
              <a:cxnLst/>
              <a:rect l="l" t="t" r="r" b="b"/>
              <a:pathLst>
                <a:path w="1072" h="10850" extrusionOk="0">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3832500" y="895525"/>
              <a:ext cx="26825" cy="539975"/>
            </a:xfrm>
            <a:custGeom>
              <a:avLst/>
              <a:gdLst/>
              <a:ahLst/>
              <a:cxnLst/>
              <a:rect l="l" t="t" r="r" b="b"/>
              <a:pathLst>
                <a:path w="1073" h="21599" extrusionOk="0">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3832500" y="895525"/>
              <a:ext cx="26825" cy="271250"/>
            </a:xfrm>
            <a:custGeom>
              <a:avLst/>
              <a:gdLst/>
              <a:ahLst/>
              <a:cxnLst/>
              <a:rect l="l" t="t" r="r" b="b"/>
              <a:pathLst>
                <a:path w="1073" h="10850" extrusionOk="0">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3552450" y="953475"/>
              <a:ext cx="26800" cy="424050"/>
            </a:xfrm>
            <a:custGeom>
              <a:avLst/>
              <a:gdLst/>
              <a:ahLst/>
              <a:cxnLst/>
              <a:rect l="l" t="t" r="r" b="b"/>
              <a:pathLst>
                <a:path w="1072" h="16962" extrusionOk="0">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3552775" y="953475"/>
              <a:ext cx="26800" cy="213300"/>
            </a:xfrm>
            <a:custGeom>
              <a:avLst/>
              <a:gdLst/>
              <a:ahLst/>
              <a:cxnLst/>
              <a:rect l="l" t="t" r="r" b="b"/>
              <a:pathLst>
                <a:path w="1072" h="8532" extrusionOk="0">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84025" y="953475"/>
              <a:ext cx="26825" cy="424050"/>
            </a:xfrm>
            <a:custGeom>
              <a:avLst/>
              <a:gdLst/>
              <a:ahLst/>
              <a:cxnLst/>
              <a:rect l="l" t="t" r="r" b="b"/>
              <a:pathLst>
                <a:path w="1073" h="16962" extrusionOk="0">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025" y="953475"/>
              <a:ext cx="26825" cy="213300"/>
            </a:xfrm>
            <a:custGeom>
              <a:avLst/>
              <a:gdLst/>
              <a:ahLst/>
              <a:cxnLst/>
              <a:rect l="l" t="t" r="r" b="b"/>
              <a:pathLst>
                <a:path w="1073" h="8532" extrusionOk="0">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48"/>
          <p:cNvGrpSpPr/>
          <p:nvPr/>
        </p:nvGrpSpPr>
        <p:grpSpPr>
          <a:xfrm>
            <a:off x="4141124" y="1110738"/>
            <a:ext cx="1275737" cy="1275471"/>
            <a:chOff x="238125" y="3745825"/>
            <a:chExt cx="1319000" cy="1318725"/>
          </a:xfrm>
        </p:grpSpPr>
        <p:sp>
          <p:nvSpPr>
            <p:cNvPr id="1435" name="Google Shape;1435;p48"/>
            <p:cNvSpPr/>
            <p:nvPr/>
          </p:nvSpPr>
          <p:spPr>
            <a:xfrm>
              <a:off x="403175" y="3947200"/>
              <a:ext cx="952350" cy="916050"/>
            </a:xfrm>
            <a:custGeom>
              <a:avLst/>
              <a:gdLst/>
              <a:ahLst/>
              <a:cxnLst/>
              <a:rect l="l" t="t" r="r" b="b"/>
              <a:pathLst>
                <a:path w="38094" h="36642" extrusionOk="0">
                  <a:moveTo>
                    <a:pt x="19772" y="767"/>
                  </a:moveTo>
                  <a:cubicBezTo>
                    <a:pt x="29462" y="779"/>
                    <a:pt x="37312" y="8629"/>
                    <a:pt x="37325" y="18320"/>
                  </a:cubicBezTo>
                  <a:cubicBezTo>
                    <a:pt x="37325" y="25426"/>
                    <a:pt x="33040" y="31828"/>
                    <a:pt x="26488" y="34537"/>
                  </a:cubicBezTo>
                  <a:cubicBezTo>
                    <a:pt x="24312" y="35439"/>
                    <a:pt x="22029" y="35877"/>
                    <a:pt x="19765" y="35877"/>
                  </a:cubicBezTo>
                  <a:cubicBezTo>
                    <a:pt x="15198" y="35877"/>
                    <a:pt x="10713" y="34093"/>
                    <a:pt x="7360" y="30731"/>
                  </a:cubicBezTo>
                  <a:cubicBezTo>
                    <a:pt x="2332" y="25716"/>
                    <a:pt x="833" y="18168"/>
                    <a:pt x="3554" y="11603"/>
                  </a:cubicBezTo>
                  <a:cubicBezTo>
                    <a:pt x="6263" y="5051"/>
                    <a:pt x="12665" y="767"/>
                    <a:pt x="19772" y="767"/>
                  </a:cubicBezTo>
                  <a:close/>
                  <a:moveTo>
                    <a:pt x="19767" y="1"/>
                  </a:moveTo>
                  <a:cubicBezTo>
                    <a:pt x="15000" y="1"/>
                    <a:pt x="10315" y="1861"/>
                    <a:pt x="6818" y="5366"/>
                  </a:cubicBezTo>
                  <a:cubicBezTo>
                    <a:pt x="1576" y="10608"/>
                    <a:pt x="1" y="18483"/>
                    <a:pt x="2836" y="25338"/>
                  </a:cubicBezTo>
                  <a:cubicBezTo>
                    <a:pt x="5671" y="32181"/>
                    <a:pt x="12362" y="36641"/>
                    <a:pt x="19772" y="36641"/>
                  </a:cubicBezTo>
                  <a:cubicBezTo>
                    <a:pt x="29878" y="36629"/>
                    <a:pt x="38081" y="28438"/>
                    <a:pt x="38093" y="18320"/>
                  </a:cubicBezTo>
                  <a:cubicBezTo>
                    <a:pt x="38081" y="10910"/>
                    <a:pt x="33620" y="4232"/>
                    <a:pt x="26778" y="1397"/>
                  </a:cubicBezTo>
                  <a:cubicBezTo>
                    <a:pt x="24511" y="457"/>
                    <a:pt x="22129" y="1"/>
                    <a:pt x="19767"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883275" y="4935050"/>
              <a:ext cx="28700" cy="28675"/>
            </a:xfrm>
            <a:custGeom>
              <a:avLst/>
              <a:gdLst/>
              <a:ahLst/>
              <a:cxnLst/>
              <a:rect l="l" t="t" r="r" b="b"/>
              <a:pathLst>
                <a:path w="1148" h="1147" extrusionOk="0">
                  <a:moveTo>
                    <a:pt x="580" y="0"/>
                  </a:moveTo>
                  <a:cubicBezTo>
                    <a:pt x="253" y="0"/>
                    <a:pt x="1" y="265"/>
                    <a:pt x="1" y="580"/>
                  </a:cubicBezTo>
                  <a:cubicBezTo>
                    <a:pt x="1" y="895"/>
                    <a:pt x="253" y="1147"/>
                    <a:pt x="580" y="1147"/>
                  </a:cubicBezTo>
                  <a:cubicBezTo>
                    <a:pt x="895" y="1147"/>
                    <a:pt x="1147" y="895"/>
                    <a:pt x="1147" y="580"/>
                  </a:cubicBezTo>
                  <a:cubicBezTo>
                    <a:pt x="1147" y="265"/>
                    <a:pt x="895" y="0"/>
                    <a:pt x="5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1018725" y="4917600"/>
              <a:ext cx="31850" cy="28800"/>
            </a:xfrm>
            <a:custGeom>
              <a:avLst/>
              <a:gdLst/>
              <a:ahLst/>
              <a:cxnLst/>
              <a:rect l="l" t="t" r="r" b="b"/>
              <a:pathLst>
                <a:path w="1274" h="1152" extrusionOk="0">
                  <a:moveTo>
                    <a:pt x="638" y="0"/>
                  </a:moveTo>
                  <a:cubicBezTo>
                    <a:pt x="590" y="0"/>
                    <a:pt x="541" y="6"/>
                    <a:pt x="492" y="18"/>
                  </a:cubicBezTo>
                  <a:cubicBezTo>
                    <a:pt x="190" y="93"/>
                    <a:pt x="1" y="421"/>
                    <a:pt x="89" y="723"/>
                  </a:cubicBezTo>
                  <a:cubicBezTo>
                    <a:pt x="152" y="975"/>
                    <a:pt x="379" y="1152"/>
                    <a:pt x="644" y="1152"/>
                  </a:cubicBezTo>
                  <a:cubicBezTo>
                    <a:pt x="694" y="1152"/>
                    <a:pt x="732" y="1152"/>
                    <a:pt x="782" y="1139"/>
                  </a:cubicBezTo>
                  <a:cubicBezTo>
                    <a:pt x="1085" y="1051"/>
                    <a:pt x="1274" y="736"/>
                    <a:pt x="1198" y="434"/>
                  </a:cubicBezTo>
                  <a:cubicBezTo>
                    <a:pt x="1134" y="168"/>
                    <a:pt x="900" y="0"/>
                    <a:pt x="63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711600" y="4907975"/>
              <a:ext cx="32475" cy="28975"/>
            </a:xfrm>
            <a:custGeom>
              <a:avLst/>
              <a:gdLst/>
              <a:ahLst/>
              <a:cxnLst/>
              <a:rect l="l" t="t" r="r" b="b"/>
              <a:pathLst>
                <a:path w="1299" h="1159" extrusionOk="0">
                  <a:moveTo>
                    <a:pt x="665" y="1"/>
                  </a:moveTo>
                  <a:cubicBezTo>
                    <a:pt x="417" y="1"/>
                    <a:pt x="183" y="156"/>
                    <a:pt x="101" y="403"/>
                  </a:cubicBezTo>
                  <a:cubicBezTo>
                    <a:pt x="0" y="705"/>
                    <a:pt x="164" y="1033"/>
                    <a:pt x="466" y="1134"/>
                  </a:cubicBezTo>
                  <a:cubicBezTo>
                    <a:pt x="529" y="1146"/>
                    <a:pt x="592" y="1159"/>
                    <a:pt x="643" y="1159"/>
                  </a:cubicBezTo>
                  <a:cubicBezTo>
                    <a:pt x="895" y="1159"/>
                    <a:pt x="1109" y="995"/>
                    <a:pt x="1197" y="756"/>
                  </a:cubicBezTo>
                  <a:cubicBezTo>
                    <a:pt x="1298" y="453"/>
                    <a:pt x="1134" y="126"/>
                    <a:pt x="832" y="25"/>
                  </a:cubicBezTo>
                  <a:cubicBezTo>
                    <a:pt x="777" y="9"/>
                    <a:pt x="721" y="1"/>
                    <a:pt x="66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1175625" y="4848450"/>
              <a:ext cx="32775" cy="28650"/>
            </a:xfrm>
            <a:custGeom>
              <a:avLst/>
              <a:gdLst/>
              <a:ahLst/>
              <a:cxnLst/>
              <a:rect l="l" t="t" r="r" b="b"/>
              <a:pathLst>
                <a:path w="1311" h="1146" extrusionOk="0">
                  <a:moveTo>
                    <a:pt x="657" y="1"/>
                  </a:moveTo>
                  <a:cubicBezTo>
                    <a:pt x="552" y="1"/>
                    <a:pt x="447" y="29"/>
                    <a:pt x="353" y="87"/>
                  </a:cubicBezTo>
                  <a:cubicBezTo>
                    <a:pt x="76" y="264"/>
                    <a:pt x="0" y="616"/>
                    <a:pt x="177" y="881"/>
                  </a:cubicBezTo>
                  <a:cubicBezTo>
                    <a:pt x="290" y="1045"/>
                    <a:pt x="466" y="1146"/>
                    <a:pt x="655" y="1146"/>
                  </a:cubicBezTo>
                  <a:cubicBezTo>
                    <a:pt x="769" y="1146"/>
                    <a:pt x="882" y="1120"/>
                    <a:pt x="970" y="1057"/>
                  </a:cubicBezTo>
                  <a:cubicBezTo>
                    <a:pt x="1235" y="881"/>
                    <a:pt x="1311" y="528"/>
                    <a:pt x="1147" y="264"/>
                  </a:cubicBezTo>
                  <a:cubicBezTo>
                    <a:pt x="1033" y="93"/>
                    <a:pt x="846" y="1"/>
                    <a:pt x="65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558800" y="4828875"/>
              <a:ext cx="32475" cy="29000"/>
            </a:xfrm>
            <a:custGeom>
              <a:avLst/>
              <a:gdLst/>
              <a:ahLst/>
              <a:cxnLst/>
              <a:rect l="l" t="t" r="r" b="b"/>
              <a:pathLst>
                <a:path w="1299" h="1160" extrusionOk="0">
                  <a:moveTo>
                    <a:pt x="646" y="1"/>
                  </a:moveTo>
                  <a:cubicBezTo>
                    <a:pt x="468" y="1"/>
                    <a:pt x="295" y="82"/>
                    <a:pt x="190" y="240"/>
                  </a:cubicBezTo>
                  <a:cubicBezTo>
                    <a:pt x="1" y="492"/>
                    <a:pt x="51" y="858"/>
                    <a:pt x="303" y="1047"/>
                  </a:cubicBezTo>
                  <a:cubicBezTo>
                    <a:pt x="404" y="1122"/>
                    <a:pt x="530" y="1160"/>
                    <a:pt x="643" y="1160"/>
                  </a:cubicBezTo>
                  <a:cubicBezTo>
                    <a:pt x="832" y="1160"/>
                    <a:pt x="996" y="1072"/>
                    <a:pt x="1110" y="921"/>
                  </a:cubicBezTo>
                  <a:cubicBezTo>
                    <a:pt x="1299" y="669"/>
                    <a:pt x="1248" y="303"/>
                    <a:pt x="996" y="114"/>
                  </a:cubicBezTo>
                  <a:cubicBezTo>
                    <a:pt x="889" y="38"/>
                    <a:pt x="766" y="1"/>
                    <a:pt x="6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1303825" y="4733350"/>
              <a:ext cx="32475" cy="28775"/>
            </a:xfrm>
            <a:custGeom>
              <a:avLst/>
              <a:gdLst/>
              <a:ahLst/>
              <a:cxnLst/>
              <a:rect l="l" t="t" r="r" b="b"/>
              <a:pathLst>
                <a:path w="1299" h="1151" extrusionOk="0">
                  <a:moveTo>
                    <a:pt x="655" y="0"/>
                  </a:moveTo>
                  <a:cubicBezTo>
                    <a:pt x="485" y="0"/>
                    <a:pt x="317" y="74"/>
                    <a:pt x="202" y="218"/>
                  </a:cubicBezTo>
                  <a:cubicBezTo>
                    <a:pt x="1" y="457"/>
                    <a:pt x="51" y="823"/>
                    <a:pt x="291" y="1024"/>
                  </a:cubicBezTo>
                  <a:cubicBezTo>
                    <a:pt x="391" y="1113"/>
                    <a:pt x="517" y="1150"/>
                    <a:pt x="656" y="1150"/>
                  </a:cubicBezTo>
                  <a:cubicBezTo>
                    <a:pt x="832" y="1150"/>
                    <a:pt x="996" y="1075"/>
                    <a:pt x="1097" y="949"/>
                  </a:cubicBezTo>
                  <a:cubicBezTo>
                    <a:pt x="1299" y="697"/>
                    <a:pt x="1261" y="331"/>
                    <a:pt x="1021" y="130"/>
                  </a:cubicBezTo>
                  <a:cubicBezTo>
                    <a:pt x="913" y="43"/>
                    <a:pt x="783" y="0"/>
                    <a:pt x="65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438150" y="4706450"/>
              <a:ext cx="32475" cy="28900"/>
            </a:xfrm>
            <a:custGeom>
              <a:avLst/>
              <a:gdLst/>
              <a:ahLst/>
              <a:cxnLst/>
              <a:rect l="l" t="t" r="r" b="b"/>
              <a:pathLst>
                <a:path w="1299" h="1156" extrusionOk="0">
                  <a:moveTo>
                    <a:pt x="644" y="0"/>
                  </a:moveTo>
                  <a:cubicBezTo>
                    <a:pt x="530" y="0"/>
                    <a:pt x="414" y="36"/>
                    <a:pt x="316" y="109"/>
                  </a:cubicBezTo>
                  <a:cubicBezTo>
                    <a:pt x="51" y="286"/>
                    <a:pt x="1" y="651"/>
                    <a:pt x="177" y="916"/>
                  </a:cubicBezTo>
                  <a:cubicBezTo>
                    <a:pt x="290" y="1067"/>
                    <a:pt x="467" y="1155"/>
                    <a:pt x="643" y="1155"/>
                  </a:cubicBezTo>
                  <a:cubicBezTo>
                    <a:pt x="769" y="1155"/>
                    <a:pt x="883" y="1117"/>
                    <a:pt x="983" y="1042"/>
                  </a:cubicBezTo>
                  <a:cubicBezTo>
                    <a:pt x="1235" y="865"/>
                    <a:pt x="1298" y="500"/>
                    <a:pt x="1109" y="248"/>
                  </a:cubicBezTo>
                  <a:cubicBezTo>
                    <a:pt x="1002" y="87"/>
                    <a:pt x="824" y="0"/>
                    <a:pt x="64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1390150" y="4584700"/>
              <a:ext cx="32775" cy="28725"/>
            </a:xfrm>
            <a:custGeom>
              <a:avLst/>
              <a:gdLst/>
              <a:ahLst/>
              <a:cxnLst/>
              <a:rect l="l" t="t" r="r" b="b"/>
              <a:pathLst>
                <a:path w="1311" h="1149" extrusionOk="0">
                  <a:moveTo>
                    <a:pt x="643" y="1"/>
                  </a:moveTo>
                  <a:cubicBezTo>
                    <a:pt x="413" y="1"/>
                    <a:pt x="201" y="136"/>
                    <a:pt x="114" y="367"/>
                  </a:cubicBezTo>
                  <a:cubicBezTo>
                    <a:pt x="0" y="670"/>
                    <a:pt x="139" y="998"/>
                    <a:pt x="441" y="1111"/>
                  </a:cubicBezTo>
                  <a:cubicBezTo>
                    <a:pt x="504" y="1136"/>
                    <a:pt x="580" y="1149"/>
                    <a:pt x="656" y="1149"/>
                  </a:cubicBezTo>
                  <a:cubicBezTo>
                    <a:pt x="895" y="1149"/>
                    <a:pt x="1109" y="1010"/>
                    <a:pt x="1197" y="783"/>
                  </a:cubicBezTo>
                  <a:cubicBezTo>
                    <a:pt x="1311" y="481"/>
                    <a:pt x="1160" y="153"/>
                    <a:pt x="857" y="40"/>
                  </a:cubicBezTo>
                  <a:cubicBezTo>
                    <a:pt x="786" y="13"/>
                    <a:pt x="714" y="1"/>
                    <a:pt x="6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361925" y="4552350"/>
              <a:ext cx="32150" cy="28950"/>
            </a:xfrm>
            <a:custGeom>
              <a:avLst/>
              <a:gdLst/>
              <a:ahLst/>
              <a:cxnLst/>
              <a:rect l="l" t="t" r="r" b="b"/>
              <a:pathLst>
                <a:path w="1286" h="1158" extrusionOk="0">
                  <a:moveTo>
                    <a:pt x="626" y="1"/>
                  </a:moveTo>
                  <a:cubicBezTo>
                    <a:pt x="573" y="1"/>
                    <a:pt x="519" y="8"/>
                    <a:pt x="466" y="23"/>
                  </a:cubicBezTo>
                  <a:cubicBezTo>
                    <a:pt x="164" y="124"/>
                    <a:pt x="0" y="452"/>
                    <a:pt x="88" y="754"/>
                  </a:cubicBezTo>
                  <a:cubicBezTo>
                    <a:pt x="164" y="994"/>
                    <a:pt x="391" y="1157"/>
                    <a:pt x="643" y="1157"/>
                  </a:cubicBezTo>
                  <a:cubicBezTo>
                    <a:pt x="693" y="1157"/>
                    <a:pt x="756" y="1145"/>
                    <a:pt x="807" y="1132"/>
                  </a:cubicBezTo>
                  <a:cubicBezTo>
                    <a:pt x="1109" y="1031"/>
                    <a:pt x="1285" y="716"/>
                    <a:pt x="1197" y="414"/>
                  </a:cubicBezTo>
                  <a:cubicBezTo>
                    <a:pt x="1114" y="164"/>
                    <a:pt x="876" y="1"/>
                    <a:pt x="62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1426700" y="4416200"/>
              <a:ext cx="29625" cy="29000"/>
            </a:xfrm>
            <a:custGeom>
              <a:avLst/>
              <a:gdLst/>
              <a:ahLst/>
              <a:cxnLst/>
              <a:rect l="l" t="t" r="r" b="b"/>
              <a:pathLst>
                <a:path w="1185" h="1160" extrusionOk="0">
                  <a:moveTo>
                    <a:pt x="595" y="0"/>
                  </a:moveTo>
                  <a:cubicBezTo>
                    <a:pt x="289" y="0"/>
                    <a:pt x="25" y="248"/>
                    <a:pt x="13" y="555"/>
                  </a:cubicBezTo>
                  <a:cubicBezTo>
                    <a:pt x="0" y="870"/>
                    <a:pt x="240" y="1135"/>
                    <a:pt x="567" y="1160"/>
                  </a:cubicBezTo>
                  <a:lnTo>
                    <a:pt x="592" y="1160"/>
                  </a:lnTo>
                  <a:cubicBezTo>
                    <a:pt x="895" y="1160"/>
                    <a:pt x="1147" y="920"/>
                    <a:pt x="1159" y="605"/>
                  </a:cubicBezTo>
                  <a:cubicBezTo>
                    <a:pt x="1185" y="290"/>
                    <a:pt x="933" y="26"/>
                    <a:pt x="618" y="1"/>
                  </a:cubicBezTo>
                  <a:cubicBezTo>
                    <a:pt x="610" y="0"/>
                    <a:pt x="602" y="0"/>
                    <a:pt x="595"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338925" y="4382175"/>
              <a:ext cx="29000" cy="29000"/>
            </a:xfrm>
            <a:custGeom>
              <a:avLst/>
              <a:gdLst/>
              <a:ahLst/>
              <a:cxnLst/>
              <a:rect l="l" t="t" r="r" b="b"/>
              <a:pathLst>
                <a:path w="1160" h="1160" extrusionOk="0">
                  <a:moveTo>
                    <a:pt x="580" y="1"/>
                  </a:moveTo>
                  <a:cubicBezTo>
                    <a:pt x="265" y="1"/>
                    <a:pt x="0" y="253"/>
                    <a:pt x="0" y="568"/>
                  </a:cubicBezTo>
                  <a:cubicBezTo>
                    <a:pt x="0" y="883"/>
                    <a:pt x="252" y="1147"/>
                    <a:pt x="567" y="1160"/>
                  </a:cubicBezTo>
                  <a:lnTo>
                    <a:pt x="580" y="1160"/>
                  </a:lnTo>
                  <a:cubicBezTo>
                    <a:pt x="895" y="1160"/>
                    <a:pt x="1147" y="895"/>
                    <a:pt x="1147" y="580"/>
                  </a:cubicBezTo>
                  <a:cubicBezTo>
                    <a:pt x="1160" y="265"/>
                    <a:pt x="895" y="1"/>
                    <a:pt x="580"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1406225" y="4245525"/>
              <a:ext cx="32150" cy="28625"/>
            </a:xfrm>
            <a:custGeom>
              <a:avLst/>
              <a:gdLst/>
              <a:ahLst/>
              <a:cxnLst/>
              <a:rect l="l" t="t" r="r" b="b"/>
              <a:pathLst>
                <a:path w="1286" h="1145" extrusionOk="0">
                  <a:moveTo>
                    <a:pt x="650" y="0"/>
                  </a:moveTo>
                  <a:cubicBezTo>
                    <a:pt x="597" y="0"/>
                    <a:pt x="544" y="8"/>
                    <a:pt x="491" y="23"/>
                  </a:cubicBezTo>
                  <a:cubicBezTo>
                    <a:pt x="189" y="99"/>
                    <a:pt x="0" y="414"/>
                    <a:pt x="88" y="729"/>
                  </a:cubicBezTo>
                  <a:cubicBezTo>
                    <a:pt x="151" y="968"/>
                    <a:pt x="378" y="1145"/>
                    <a:pt x="643" y="1145"/>
                  </a:cubicBezTo>
                  <a:cubicBezTo>
                    <a:pt x="693" y="1145"/>
                    <a:pt x="743" y="1145"/>
                    <a:pt x="794" y="1132"/>
                  </a:cubicBezTo>
                  <a:cubicBezTo>
                    <a:pt x="1109" y="1044"/>
                    <a:pt x="1285" y="716"/>
                    <a:pt x="1197" y="414"/>
                  </a:cubicBezTo>
                  <a:cubicBezTo>
                    <a:pt x="1124" y="164"/>
                    <a:pt x="897" y="0"/>
                    <a:pt x="65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366950" y="4212875"/>
              <a:ext cx="32175" cy="28825"/>
            </a:xfrm>
            <a:custGeom>
              <a:avLst/>
              <a:gdLst/>
              <a:ahLst/>
              <a:cxnLst/>
              <a:rect l="l" t="t" r="r" b="b"/>
              <a:pathLst>
                <a:path w="1287" h="1153" extrusionOk="0">
                  <a:moveTo>
                    <a:pt x="642" y="0"/>
                  </a:moveTo>
                  <a:cubicBezTo>
                    <a:pt x="403" y="0"/>
                    <a:pt x="181" y="145"/>
                    <a:pt x="102" y="384"/>
                  </a:cubicBezTo>
                  <a:cubicBezTo>
                    <a:pt x="1" y="686"/>
                    <a:pt x="152" y="1014"/>
                    <a:pt x="454" y="1115"/>
                  </a:cubicBezTo>
                  <a:cubicBezTo>
                    <a:pt x="517" y="1140"/>
                    <a:pt x="580" y="1153"/>
                    <a:pt x="643" y="1153"/>
                  </a:cubicBezTo>
                  <a:cubicBezTo>
                    <a:pt x="895" y="1153"/>
                    <a:pt x="1110" y="989"/>
                    <a:pt x="1185" y="762"/>
                  </a:cubicBezTo>
                  <a:cubicBezTo>
                    <a:pt x="1286" y="460"/>
                    <a:pt x="1135" y="132"/>
                    <a:pt x="832" y="31"/>
                  </a:cubicBezTo>
                  <a:cubicBezTo>
                    <a:pt x="769" y="10"/>
                    <a:pt x="705" y="0"/>
                    <a:pt x="64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1334075" y="4089025"/>
              <a:ext cx="32775" cy="28875"/>
            </a:xfrm>
            <a:custGeom>
              <a:avLst/>
              <a:gdLst/>
              <a:ahLst/>
              <a:cxnLst/>
              <a:rect l="l" t="t" r="r" b="b"/>
              <a:pathLst>
                <a:path w="1311" h="1155" extrusionOk="0">
                  <a:moveTo>
                    <a:pt x="654" y="1"/>
                  </a:moveTo>
                  <a:cubicBezTo>
                    <a:pt x="547" y="1"/>
                    <a:pt x="438" y="31"/>
                    <a:pt x="341" y="96"/>
                  </a:cubicBezTo>
                  <a:cubicBezTo>
                    <a:pt x="76" y="273"/>
                    <a:pt x="0" y="638"/>
                    <a:pt x="189" y="903"/>
                  </a:cubicBezTo>
                  <a:cubicBezTo>
                    <a:pt x="290" y="1054"/>
                    <a:pt x="467" y="1155"/>
                    <a:pt x="668" y="1155"/>
                  </a:cubicBezTo>
                  <a:cubicBezTo>
                    <a:pt x="782" y="1155"/>
                    <a:pt x="883" y="1117"/>
                    <a:pt x="983" y="1054"/>
                  </a:cubicBezTo>
                  <a:cubicBezTo>
                    <a:pt x="1248" y="877"/>
                    <a:pt x="1311" y="525"/>
                    <a:pt x="1135" y="260"/>
                  </a:cubicBezTo>
                  <a:cubicBezTo>
                    <a:pt x="1023" y="92"/>
                    <a:pt x="840" y="1"/>
                    <a:pt x="65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448225" y="4061375"/>
              <a:ext cx="32475" cy="28800"/>
            </a:xfrm>
            <a:custGeom>
              <a:avLst/>
              <a:gdLst/>
              <a:ahLst/>
              <a:cxnLst/>
              <a:rect l="l" t="t" r="r" b="b"/>
              <a:pathLst>
                <a:path w="1299" h="1152" extrusionOk="0">
                  <a:moveTo>
                    <a:pt x="643" y="0"/>
                  </a:moveTo>
                  <a:cubicBezTo>
                    <a:pt x="470" y="0"/>
                    <a:pt x="300" y="77"/>
                    <a:pt x="190" y="232"/>
                  </a:cubicBezTo>
                  <a:cubicBezTo>
                    <a:pt x="1" y="471"/>
                    <a:pt x="51" y="837"/>
                    <a:pt x="303" y="1026"/>
                  </a:cubicBezTo>
                  <a:cubicBezTo>
                    <a:pt x="404" y="1114"/>
                    <a:pt x="530" y="1152"/>
                    <a:pt x="656" y="1152"/>
                  </a:cubicBezTo>
                  <a:cubicBezTo>
                    <a:pt x="832" y="1152"/>
                    <a:pt x="996" y="1063"/>
                    <a:pt x="1110" y="925"/>
                  </a:cubicBezTo>
                  <a:cubicBezTo>
                    <a:pt x="1299" y="673"/>
                    <a:pt x="1248" y="307"/>
                    <a:pt x="996" y="118"/>
                  </a:cubicBezTo>
                  <a:cubicBezTo>
                    <a:pt x="891" y="40"/>
                    <a:pt x="767" y="0"/>
                    <a:pt x="64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1217525" y="3962800"/>
              <a:ext cx="32475" cy="28775"/>
            </a:xfrm>
            <a:custGeom>
              <a:avLst/>
              <a:gdLst/>
              <a:ahLst/>
              <a:cxnLst/>
              <a:rect l="l" t="t" r="r" b="b"/>
              <a:pathLst>
                <a:path w="1299" h="1151" extrusionOk="0">
                  <a:moveTo>
                    <a:pt x="642" y="1"/>
                  </a:moveTo>
                  <a:cubicBezTo>
                    <a:pt x="474" y="1"/>
                    <a:pt x="309" y="75"/>
                    <a:pt x="202" y="218"/>
                  </a:cubicBezTo>
                  <a:cubicBezTo>
                    <a:pt x="0" y="470"/>
                    <a:pt x="51" y="836"/>
                    <a:pt x="290" y="1037"/>
                  </a:cubicBezTo>
                  <a:cubicBezTo>
                    <a:pt x="391" y="1113"/>
                    <a:pt x="517" y="1151"/>
                    <a:pt x="655" y="1151"/>
                  </a:cubicBezTo>
                  <a:cubicBezTo>
                    <a:pt x="832" y="1151"/>
                    <a:pt x="996" y="1075"/>
                    <a:pt x="1109" y="936"/>
                  </a:cubicBezTo>
                  <a:cubicBezTo>
                    <a:pt x="1298" y="684"/>
                    <a:pt x="1260" y="319"/>
                    <a:pt x="1008" y="130"/>
                  </a:cubicBezTo>
                  <a:cubicBezTo>
                    <a:pt x="900" y="43"/>
                    <a:pt x="770" y="1"/>
                    <a:pt x="64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572350" y="3942525"/>
              <a:ext cx="33100" cy="28900"/>
            </a:xfrm>
            <a:custGeom>
              <a:avLst/>
              <a:gdLst/>
              <a:ahLst/>
              <a:cxnLst/>
              <a:rect l="l" t="t" r="r" b="b"/>
              <a:pathLst>
                <a:path w="1324" h="1156" extrusionOk="0">
                  <a:moveTo>
                    <a:pt x="679" y="0"/>
                  </a:moveTo>
                  <a:cubicBezTo>
                    <a:pt x="563" y="0"/>
                    <a:pt x="444" y="36"/>
                    <a:pt x="341" y="109"/>
                  </a:cubicBezTo>
                  <a:cubicBezTo>
                    <a:pt x="76" y="286"/>
                    <a:pt x="1" y="639"/>
                    <a:pt x="190" y="903"/>
                  </a:cubicBezTo>
                  <a:cubicBezTo>
                    <a:pt x="303" y="1067"/>
                    <a:pt x="479" y="1155"/>
                    <a:pt x="668" y="1155"/>
                  </a:cubicBezTo>
                  <a:cubicBezTo>
                    <a:pt x="782" y="1155"/>
                    <a:pt x="895" y="1117"/>
                    <a:pt x="996" y="1054"/>
                  </a:cubicBezTo>
                  <a:cubicBezTo>
                    <a:pt x="1261" y="878"/>
                    <a:pt x="1324" y="513"/>
                    <a:pt x="1147" y="248"/>
                  </a:cubicBezTo>
                  <a:cubicBezTo>
                    <a:pt x="1040" y="87"/>
                    <a:pt x="862" y="0"/>
                    <a:pt x="67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1067250" y="3879100"/>
              <a:ext cx="32475" cy="28675"/>
            </a:xfrm>
            <a:custGeom>
              <a:avLst/>
              <a:gdLst/>
              <a:ahLst/>
              <a:cxnLst/>
              <a:rect l="l" t="t" r="r" b="b"/>
              <a:pathLst>
                <a:path w="1299" h="1147" extrusionOk="0">
                  <a:moveTo>
                    <a:pt x="646" y="0"/>
                  </a:moveTo>
                  <a:cubicBezTo>
                    <a:pt x="418" y="0"/>
                    <a:pt x="202" y="144"/>
                    <a:pt x="114" y="378"/>
                  </a:cubicBezTo>
                  <a:cubicBezTo>
                    <a:pt x="1" y="681"/>
                    <a:pt x="152" y="1008"/>
                    <a:pt x="454" y="1122"/>
                  </a:cubicBezTo>
                  <a:cubicBezTo>
                    <a:pt x="517" y="1134"/>
                    <a:pt x="580" y="1147"/>
                    <a:pt x="656" y="1147"/>
                  </a:cubicBezTo>
                  <a:cubicBezTo>
                    <a:pt x="895" y="1147"/>
                    <a:pt x="1109" y="996"/>
                    <a:pt x="1198" y="769"/>
                  </a:cubicBezTo>
                  <a:cubicBezTo>
                    <a:pt x="1298" y="479"/>
                    <a:pt x="1147" y="139"/>
                    <a:pt x="845" y="38"/>
                  </a:cubicBezTo>
                  <a:cubicBezTo>
                    <a:pt x="780" y="12"/>
                    <a:pt x="712" y="0"/>
                    <a:pt x="64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727975" y="3868450"/>
              <a:ext cx="32150" cy="28625"/>
            </a:xfrm>
            <a:custGeom>
              <a:avLst/>
              <a:gdLst/>
              <a:ahLst/>
              <a:cxnLst/>
              <a:rect l="l" t="t" r="r" b="b"/>
              <a:pathLst>
                <a:path w="1286" h="1145" extrusionOk="0">
                  <a:moveTo>
                    <a:pt x="650" y="0"/>
                  </a:moveTo>
                  <a:cubicBezTo>
                    <a:pt x="598" y="0"/>
                    <a:pt x="545" y="7"/>
                    <a:pt x="492" y="23"/>
                  </a:cubicBezTo>
                  <a:cubicBezTo>
                    <a:pt x="177" y="111"/>
                    <a:pt x="0" y="426"/>
                    <a:pt x="101" y="741"/>
                  </a:cubicBezTo>
                  <a:cubicBezTo>
                    <a:pt x="162" y="972"/>
                    <a:pt x="376" y="1145"/>
                    <a:pt x="629" y="1145"/>
                  </a:cubicBezTo>
                  <a:cubicBezTo>
                    <a:pt x="638" y="1145"/>
                    <a:pt x="647" y="1145"/>
                    <a:pt x="656" y="1144"/>
                  </a:cubicBezTo>
                  <a:cubicBezTo>
                    <a:pt x="706" y="1144"/>
                    <a:pt x="756" y="1144"/>
                    <a:pt x="807" y="1132"/>
                  </a:cubicBezTo>
                  <a:cubicBezTo>
                    <a:pt x="1122" y="1044"/>
                    <a:pt x="1286" y="716"/>
                    <a:pt x="1197" y="414"/>
                  </a:cubicBezTo>
                  <a:cubicBezTo>
                    <a:pt x="1125" y="164"/>
                    <a:pt x="897" y="0"/>
                    <a:pt x="65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899975" y="3846625"/>
              <a:ext cx="29325" cy="28700"/>
            </a:xfrm>
            <a:custGeom>
              <a:avLst/>
              <a:gdLst/>
              <a:ahLst/>
              <a:cxnLst/>
              <a:rect l="l" t="t" r="r" b="b"/>
              <a:pathLst>
                <a:path w="1173" h="1148" extrusionOk="0">
                  <a:moveTo>
                    <a:pt x="583" y="1"/>
                  </a:moveTo>
                  <a:cubicBezTo>
                    <a:pt x="278" y="1"/>
                    <a:pt x="25" y="248"/>
                    <a:pt x="13" y="556"/>
                  </a:cubicBezTo>
                  <a:cubicBezTo>
                    <a:pt x="0" y="871"/>
                    <a:pt x="252" y="1148"/>
                    <a:pt x="567" y="1148"/>
                  </a:cubicBezTo>
                  <a:lnTo>
                    <a:pt x="593" y="1148"/>
                  </a:lnTo>
                  <a:cubicBezTo>
                    <a:pt x="895" y="1148"/>
                    <a:pt x="1147" y="908"/>
                    <a:pt x="1160" y="593"/>
                  </a:cubicBezTo>
                  <a:cubicBezTo>
                    <a:pt x="1172" y="278"/>
                    <a:pt x="920" y="14"/>
                    <a:pt x="605" y="1"/>
                  </a:cubicBezTo>
                  <a:cubicBezTo>
                    <a:pt x="598" y="1"/>
                    <a:pt x="590" y="1"/>
                    <a:pt x="58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880750" y="5030800"/>
              <a:ext cx="33750" cy="33750"/>
            </a:xfrm>
            <a:custGeom>
              <a:avLst/>
              <a:gdLst/>
              <a:ahLst/>
              <a:cxnLst/>
              <a:rect l="l" t="t" r="r" b="b"/>
              <a:pathLst>
                <a:path w="1350" h="1350" extrusionOk="0">
                  <a:moveTo>
                    <a:pt x="681" y="1"/>
                  </a:moveTo>
                  <a:cubicBezTo>
                    <a:pt x="303" y="1"/>
                    <a:pt x="1" y="303"/>
                    <a:pt x="1" y="681"/>
                  </a:cubicBezTo>
                  <a:cubicBezTo>
                    <a:pt x="1" y="1047"/>
                    <a:pt x="303" y="1349"/>
                    <a:pt x="681" y="1349"/>
                  </a:cubicBezTo>
                  <a:cubicBezTo>
                    <a:pt x="688" y="1349"/>
                    <a:pt x="695" y="1350"/>
                    <a:pt x="702" y="1350"/>
                  </a:cubicBezTo>
                  <a:cubicBezTo>
                    <a:pt x="1058" y="1350"/>
                    <a:pt x="1349" y="1040"/>
                    <a:pt x="1349" y="681"/>
                  </a:cubicBezTo>
                  <a:cubicBezTo>
                    <a:pt x="1349" y="303"/>
                    <a:pt x="1047" y="1"/>
                    <a:pt x="68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1040800" y="5010050"/>
              <a:ext cx="37500" cy="34025"/>
            </a:xfrm>
            <a:custGeom>
              <a:avLst/>
              <a:gdLst/>
              <a:ahLst/>
              <a:cxnLst/>
              <a:rect l="l" t="t" r="r" b="b"/>
              <a:pathLst>
                <a:path w="1500" h="1361" extrusionOk="0">
                  <a:moveTo>
                    <a:pt x="755" y="0"/>
                  </a:moveTo>
                  <a:cubicBezTo>
                    <a:pt x="698" y="0"/>
                    <a:pt x="639" y="8"/>
                    <a:pt x="580" y="24"/>
                  </a:cubicBezTo>
                  <a:cubicBezTo>
                    <a:pt x="214" y="125"/>
                    <a:pt x="0" y="491"/>
                    <a:pt x="88" y="856"/>
                  </a:cubicBezTo>
                  <a:cubicBezTo>
                    <a:pt x="176" y="1159"/>
                    <a:pt x="441" y="1360"/>
                    <a:pt x="756" y="1360"/>
                  </a:cubicBezTo>
                  <a:cubicBezTo>
                    <a:pt x="806" y="1360"/>
                    <a:pt x="869" y="1360"/>
                    <a:pt x="920" y="1335"/>
                  </a:cubicBezTo>
                  <a:cubicBezTo>
                    <a:pt x="1285" y="1247"/>
                    <a:pt x="1500" y="869"/>
                    <a:pt x="1411" y="516"/>
                  </a:cubicBezTo>
                  <a:cubicBezTo>
                    <a:pt x="1327" y="209"/>
                    <a:pt x="1056" y="0"/>
                    <a:pt x="75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677875" y="4998800"/>
              <a:ext cx="38475" cy="34250"/>
            </a:xfrm>
            <a:custGeom>
              <a:avLst/>
              <a:gdLst/>
              <a:ahLst/>
              <a:cxnLst/>
              <a:rect l="l" t="t" r="r" b="b"/>
              <a:pathLst>
                <a:path w="1539" h="1370" extrusionOk="0">
                  <a:moveTo>
                    <a:pt x="774" y="1"/>
                  </a:moveTo>
                  <a:cubicBezTo>
                    <a:pt x="488" y="1"/>
                    <a:pt x="218" y="178"/>
                    <a:pt x="127" y="462"/>
                  </a:cubicBezTo>
                  <a:cubicBezTo>
                    <a:pt x="1" y="827"/>
                    <a:pt x="202" y="1205"/>
                    <a:pt x="555" y="1331"/>
                  </a:cubicBezTo>
                  <a:cubicBezTo>
                    <a:pt x="631" y="1344"/>
                    <a:pt x="694" y="1356"/>
                    <a:pt x="769" y="1369"/>
                  </a:cubicBezTo>
                  <a:cubicBezTo>
                    <a:pt x="1072" y="1369"/>
                    <a:pt x="1324" y="1167"/>
                    <a:pt x="1412" y="890"/>
                  </a:cubicBezTo>
                  <a:cubicBezTo>
                    <a:pt x="1538" y="537"/>
                    <a:pt x="1337" y="147"/>
                    <a:pt x="984" y="33"/>
                  </a:cubicBezTo>
                  <a:cubicBezTo>
                    <a:pt x="914" y="11"/>
                    <a:pt x="844" y="1"/>
                    <a:pt x="77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1226025" y="4928250"/>
              <a:ext cx="38775" cy="34225"/>
            </a:xfrm>
            <a:custGeom>
              <a:avLst/>
              <a:gdLst/>
              <a:ahLst/>
              <a:cxnLst/>
              <a:rect l="l" t="t" r="r" b="b"/>
              <a:pathLst>
                <a:path w="1551" h="1369" extrusionOk="0">
                  <a:moveTo>
                    <a:pt x="774" y="0"/>
                  </a:moveTo>
                  <a:cubicBezTo>
                    <a:pt x="647" y="0"/>
                    <a:pt x="518" y="35"/>
                    <a:pt x="404" y="108"/>
                  </a:cubicBezTo>
                  <a:cubicBezTo>
                    <a:pt x="89" y="310"/>
                    <a:pt x="0" y="738"/>
                    <a:pt x="202" y="1053"/>
                  </a:cubicBezTo>
                  <a:cubicBezTo>
                    <a:pt x="328" y="1242"/>
                    <a:pt x="542" y="1368"/>
                    <a:pt x="782" y="1368"/>
                  </a:cubicBezTo>
                  <a:cubicBezTo>
                    <a:pt x="908" y="1356"/>
                    <a:pt x="1034" y="1331"/>
                    <a:pt x="1147" y="1255"/>
                  </a:cubicBezTo>
                  <a:cubicBezTo>
                    <a:pt x="1462" y="1053"/>
                    <a:pt x="1550" y="625"/>
                    <a:pt x="1349" y="310"/>
                  </a:cubicBezTo>
                  <a:cubicBezTo>
                    <a:pt x="1220" y="109"/>
                    <a:pt x="999" y="0"/>
                    <a:pt x="774"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497700" y="4905725"/>
              <a:ext cx="38125" cy="33750"/>
            </a:xfrm>
            <a:custGeom>
              <a:avLst/>
              <a:gdLst/>
              <a:ahLst/>
              <a:cxnLst/>
              <a:rect l="l" t="t" r="r" b="b"/>
              <a:pathLst>
                <a:path w="1525" h="1350" extrusionOk="0">
                  <a:moveTo>
                    <a:pt x="764" y="1"/>
                  </a:moveTo>
                  <a:cubicBezTo>
                    <a:pt x="557" y="1"/>
                    <a:pt x="351" y="96"/>
                    <a:pt x="214" y="279"/>
                  </a:cubicBezTo>
                  <a:cubicBezTo>
                    <a:pt x="0" y="568"/>
                    <a:pt x="63" y="997"/>
                    <a:pt x="366" y="1224"/>
                  </a:cubicBezTo>
                  <a:cubicBezTo>
                    <a:pt x="479" y="1299"/>
                    <a:pt x="618" y="1350"/>
                    <a:pt x="756" y="1350"/>
                  </a:cubicBezTo>
                  <a:cubicBezTo>
                    <a:pt x="970" y="1350"/>
                    <a:pt x="1172" y="1249"/>
                    <a:pt x="1311" y="1072"/>
                  </a:cubicBezTo>
                  <a:cubicBezTo>
                    <a:pt x="1525" y="770"/>
                    <a:pt x="1462" y="354"/>
                    <a:pt x="1159" y="127"/>
                  </a:cubicBezTo>
                  <a:cubicBezTo>
                    <a:pt x="1039" y="42"/>
                    <a:pt x="901" y="1"/>
                    <a:pt x="76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1377225" y="4792825"/>
              <a:ext cx="38475" cy="33875"/>
            </a:xfrm>
            <a:custGeom>
              <a:avLst/>
              <a:gdLst/>
              <a:ahLst/>
              <a:cxnLst/>
              <a:rect l="l" t="t" r="r" b="b"/>
              <a:pathLst>
                <a:path w="1539" h="1355" extrusionOk="0">
                  <a:moveTo>
                    <a:pt x="762" y="0"/>
                  </a:moveTo>
                  <a:cubicBezTo>
                    <a:pt x="567" y="0"/>
                    <a:pt x="374" y="84"/>
                    <a:pt x="240" y="246"/>
                  </a:cubicBezTo>
                  <a:cubicBezTo>
                    <a:pt x="1" y="535"/>
                    <a:pt x="51" y="964"/>
                    <a:pt x="341" y="1203"/>
                  </a:cubicBezTo>
                  <a:cubicBezTo>
                    <a:pt x="467" y="1304"/>
                    <a:pt x="618" y="1355"/>
                    <a:pt x="769" y="1355"/>
                  </a:cubicBezTo>
                  <a:cubicBezTo>
                    <a:pt x="971" y="1355"/>
                    <a:pt x="1173" y="1266"/>
                    <a:pt x="1299" y="1115"/>
                  </a:cubicBezTo>
                  <a:cubicBezTo>
                    <a:pt x="1538" y="813"/>
                    <a:pt x="1488" y="384"/>
                    <a:pt x="1198" y="157"/>
                  </a:cubicBezTo>
                  <a:cubicBezTo>
                    <a:pt x="1070" y="52"/>
                    <a:pt x="916" y="0"/>
                    <a:pt x="762"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355300" y="4760850"/>
              <a:ext cx="38150" cy="34025"/>
            </a:xfrm>
            <a:custGeom>
              <a:avLst/>
              <a:gdLst/>
              <a:ahLst/>
              <a:cxnLst/>
              <a:rect l="l" t="t" r="r" b="b"/>
              <a:pathLst>
                <a:path w="1526" h="1361" extrusionOk="0">
                  <a:moveTo>
                    <a:pt x="761" y="0"/>
                  </a:moveTo>
                  <a:cubicBezTo>
                    <a:pt x="623" y="0"/>
                    <a:pt x="485" y="42"/>
                    <a:pt x="366" y="126"/>
                  </a:cubicBezTo>
                  <a:cubicBezTo>
                    <a:pt x="64" y="353"/>
                    <a:pt x="1" y="769"/>
                    <a:pt x="215" y="1071"/>
                  </a:cubicBezTo>
                  <a:cubicBezTo>
                    <a:pt x="341" y="1247"/>
                    <a:pt x="542" y="1361"/>
                    <a:pt x="757" y="1361"/>
                  </a:cubicBezTo>
                  <a:cubicBezTo>
                    <a:pt x="908" y="1361"/>
                    <a:pt x="1034" y="1310"/>
                    <a:pt x="1160" y="1235"/>
                  </a:cubicBezTo>
                  <a:cubicBezTo>
                    <a:pt x="1462" y="1008"/>
                    <a:pt x="1525" y="592"/>
                    <a:pt x="1311" y="290"/>
                  </a:cubicBezTo>
                  <a:cubicBezTo>
                    <a:pt x="1181" y="99"/>
                    <a:pt x="972" y="0"/>
                    <a:pt x="7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1478975" y="4616950"/>
              <a:ext cx="38475" cy="34275"/>
            </a:xfrm>
            <a:custGeom>
              <a:avLst/>
              <a:gdLst/>
              <a:ahLst/>
              <a:cxnLst/>
              <a:rect l="l" t="t" r="r" b="b"/>
              <a:pathLst>
                <a:path w="1539" h="1371" extrusionOk="0">
                  <a:moveTo>
                    <a:pt x="761" y="0"/>
                  </a:moveTo>
                  <a:cubicBezTo>
                    <a:pt x="489" y="0"/>
                    <a:pt x="233" y="167"/>
                    <a:pt x="127" y="438"/>
                  </a:cubicBezTo>
                  <a:cubicBezTo>
                    <a:pt x="1" y="791"/>
                    <a:pt x="177" y="1182"/>
                    <a:pt x="517" y="1320"/>
                  </a:cubicBezTo>
                  <a:cubicBezTo>
                    <a:pt x="606" y="1346"/>
                    <a:pt x="681" y="1371"/>
                    <a:pt x="769" y="1371"/>
                  </a:cubicBezTo>
                  <a:cubicBezTo>
                    <a:pt x="1047" y="1358"/>
                    <a:pt x="1299" y="1194"/>
                    <a:pt x="1400" y="930"/>
                  </a:cubicBezTo>
                  <a:cubicBezTo>
                    <a:pt x="1538" y="577"/>
                    <a:pt x="1362" y="186"/>
                    <a:pt x="1009" y="48"/>
                  </a:cubicBezTo>
                  <a:cubicBezTo>
                    <a:pt x="927" y="16"/>
                    <a:pt x="843" y="0"/>
                    <a:pt x="761"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264900" y="4578900"/>
              <a:ext cx="38125" cy="34225"/>
            </a:xfrm>
            <a:custGeom>
              <a:avLst/>
              <a:gdLst/>
              <a:ahLst/>
              <a:cxnLst/>
              <a:rect l="l" t="t" r="r" b="b"/>
              <a:pathLst>
                <a:path w="1525" h="1369" extrusionOk="0">
                  <a:moveTo>
                    <a:pt x="761" y="1"/>
                  </a:moveTo>
                  <a:cubicBezTo>
                    <a:pt x="693" y="1"/>
                    <a:pt x="623" y="11"/>
                    <a:pt x="555" y="32"/>
                  </a:cubicBezTo>
                  <a:cubicBezTo>
                    <a:pt x="202" y="146"/>
                    <a:pt x="0" y="524"/>
                    <a:pt x="113" y="889"/>
                  </a:cubicBezTo>
                  <a:cubicBezTo>
                    <a:pt x="202" y="1167"/>
                    <a:pt x="466" y="1368"/>
                    <a:pt x="756" y="1368"/>
                  </a:cubicBezTo>
                  <a:cubicBezTo>
                    <a:pt x="832" y="1368"/>
                    <a:pt x="895" y="1356"/>
                    <a:pt x="958" y="1330"/>
                  </a:cubicBezTo>
                  <a:cubicBezTo>
                    <a:pt x="1323" y="1217"/>
                    <a:pt x="1525" y="839"/>
                    <a:pt x="1411" y="486"/>
                  </a:cubicBezTo>
                  <a:cubicBezTo>
                    <a:pt x="1319" y="190"/>
                    <a:pt x="1053" y="1"/>
                    <a:pt x="76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522150" y="4418375"/>
              <a:ext cx="34975" cy="34075"/>
            </a:xfrm>
            <a:custGeom>
              <a:avLst/>
              <a:gdLst/>
              <a:ahLst/>
              <a:cxnLst/>
              <a:rect l="l" t="t" r="r" b="b"/>
              <a:pathLst>
                <a:path w="1399" h="1363" extrusionOk="0">
                  <a:moveTo>
                    <a:pt x="685" y="0"/>
                  </a:moveTo>
                  <a:cubicBezTo>
                    <a:pt x="328" y="0"/>
                    <a:pt x="37" y="282"/>
                    <a:pt x="25" y="644"/>
                  </a:cubicBezTo>
                  <a:cubicBezTo>
                    <a:pt x="0" y="1022"/>
                    <a:pt x="290" y="1337"/>
                    <a:pt x="668" y="1350"/>
                  </a:cubicBezTo>
                  <a:cubicBezTo>
                    <a:pt x="681" y="1363"/>
                    <a:pt x="693" y="1363"/>
                    <a:pt x="693" y="1363"/>
                  </a:cubicBezTo>
                  <a:cubicBezTo>
                    <a:pt x="1059" y="1363"/>
                    <a:pt x="1361" y="1073"/>
                    <a:pt x="1374" y="707"/>
                  </a:cubicBezTo>
                  <a:cubicBezTo>
                    <a:pt x="1399" y="329"/>
                    <a:pt x="1109" y="14"/>
                    <a:pt x="731" y="2"/>
                  </a:cubicBezTo>
                  <a:cubicBezTo>
                    <a:pt x="716" y="1"/>
                    <a:pt x="700" y="0"/>
                    <a:pt x="68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8125" y="4378075"/>
              <a:ext cx="34025" cy="34050"/>
            </a:xfrm>
            <a:custGeom>
              <a:avLst/>
              <a:gdLst/>
              <a:ahLst/>
              <a:cxnLst/>
              <a:rect l="l" t="t" r="r" b="b"/>
              <a:pathLst>
                <a:path w="1361" h="1362" extrusionOk="0">
                  <a:moveTo>
                    <a:pt x="693" y="1"/>
                  </a:moveTo>
                  <a:cubicBezTo>
                    <a:pt x="315" y="1"/>
                    <a:pt x="0" y="291"/>
                    <a:pt x="0" y="669"/>
                  </a:cubicBezTo>
                  <a:cubicBezTo>
                    <a:pt x="0" y="1047"/>
                    <a:pt x="290" y="1349"/>
                    <a:pt x="668" y="1362"/>
                  </a:cubicBezTo>
                  <a:lnTo>
                    <a:pt x="680" y="1362"/>
                  </a:lnTo>
                  <a:cubicBezTo>
                    <a:pt x="1046" y="1362"/>
                    <a:pt x="1348" y="1059"/>
                    <a:pt x="1361" y="694"/>
                  </a:cubicBezTo>
                  <a:cubicBezTo>
                    <a:pt x="1361" y="316"/>
                    <a:pt x="1058" y="1"/>
                    <a:pt x="693"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498200" y="4216475"/>
              <a:ext cx="37825" cy="34375"/>
            </a:xfrm>
            <a:custGeom>
              <a:avLst/>
              <a:gdLst/>
              <a:ahLst/>
              <a:cxnLst/>
              <a:rect l="l" t="t" r="r" b="b"/>
              <a:pathLst>
                <a:path w="1513" h="1375" extrusionOk="0">
                  <a:moveTo>
                    <a:pt x="751" y="1"/>
                  </a:moveTo>
                  <a:cubicBezTo>
                    <a:pt x="690" y="1"/>
                    <a:pt x="629" y="9"/>
                    <a:pt x="568" y="26"/>
                  </a:cubicBezTo>
                  <a:cubicBezTo>
                    <a:pt x="215" y="127"/>
                    <a:pt x="0" y="505"/>
                    <a:pt x="101" y="870"/>
                  </a:cubicBezTo>
                  <a:cubicBezTo>
                    <a:pt x="177" y="1160"/>
                    <a:pt x="442" y="1362"/>
                    <a:pt x="757" y="1374"/>
                  </a:cubicBezTo>
                  <a:cubicBezTo>
                    <a:pt x="807" y="1362"/>
                    <a:pt x="870" y="1362"/>
                    <a:pt x="933" y="1349"/>
                  </a:cubicBezTo>
                  <a:cubicBezTo>
                    <a:pt x="1298" y="1236"/>
                    <a:pt x="1513" y="870"/>
                    <a:pt x="1412" y="505"/>
                  </a:cubicBezTo>
                  <a:cubicBezTo>
                    <a:pt x="1328" y="200"/>
                    <a:pt x="1052" y="1"/>
                    <a:pt x="75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1200" y="4178025"/>
              <a:ext cx="38125" cy="34075"/>
            </a:xfrm>
            <a:custGeom>
              <a:avLst/>
              <a:gdLst/>
              <a:ahLst/>
              <a:cxnLst/>
              <a:rect l="l" t="t" r="r" b="b"/>
              <a:pathLst>
                <a:path w="1525" h="1363" extrusionOk="0">
                  <a:moveTo>
                    <a:pt x="758" y="0"/>
                  </a:moveTo>
                  <a:cubicBezTo>
                    <a:pt x="478" y="0"/>
                    <a:pt x="216" y="176"/>
                    <a:pt x="126" y="455"/>
                  </a:cubicBezTo>
                  <a:cubicBezTo>
                    <a:pt x="0" y="808"/>
                    <a:pt x="189" y="1198"/>
                    <a:pt x="542" y="1324"/>
                  </a:cubicBezTo>
                  <a:cubicBezTo>
                    <a:pt x="605" y="1350"/>
                    <a:pt x="681" y="1362"/>
                    <a:pt x="769" y="1362"/>
                  </a:cubicBezTo>
                  <a:cubicBezTo>
                    <a:pt x="1059" y="1362"/>
                    <a:pt x="1311" y="1173"/>
                    <a:pt x="1411" y="909"/>
                  </a:cubicBezTo>
                  <a:cubicBezTo>
                    <a:pt x="1525" y="543"/>
                    <a:pt x="1336" y="165"/>
                    <a:pt x="983" y="39"/>
                  </a:cubicBezTo>
                  <a:cubicBezTo>
                    <a:pt x="909" y="13"/>
                    <a:pt x="833" y="0"/>
                    <a:pt x="75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1412825" y="4031775"/>
              <a:ext cx="39100" cy="34150"/>
            </a:xfrm>
            <a:custGeom>
              <a:avLst/>
              <a:gdLst/>
              <a:ahLst/>
              <a:cxnLst/>
              <a:rect l="l" t="t" r="r" b="b"/>
              <a:pathLst>
                <a:path w="1564" h="1366" extrusionOk="0">
                  <a:moveTo>
                    <a:pt x="784" y="1"/>
                  </a:moveTo>
                  <a:cubicBezTo>
                    <a:pt x="654" y="1"/>
                    <a:pt x="521" y="38"/>
                    <a:pt x="404" y="118"/>
                  </a:cubicBezTo>
                  <a:cubicBezTo>
                    <a:pt x="89" y="332"/>
                    <a:pt x="1" y="761"/>
                    <a:pt x="215" y="1063"/>
                  </a:cubicBezTo>
                  <a:cubicBezTo>
                    <a:pt x="341" y="1252"/>
                    <a:pt x="555" y="1365"/>
                    <a:pt x="782" y="1365"/>
                  </a:cubicBezTo>
                  <a:cubicBezTo>
                    <a:pt x="921" y="1365"/>
                    <a:pt x="1047" y="1328"/>
                    <a:pt x="1160" y="1252"/>
                  </a:cubicBezTo>
                  <a:cubicBezTo>
                    <a:pt x="1475" y="1050"/>
                    <a:pt x="1563" y="622"/>
                    <a:pt x="1349" y="307"/>
                  </a:cubicBezTo>
                  <a:cubicBezTo>
                    <a:pt x="1222" y="109"/>
                    <a:pt x="1006" y="1"/>
                    <a:pt x="78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367275" y="3999475"/>
              <a:ext cx="37825" cy="33675"/>
            </a:xfrm>
            <a:custGeom>
              <a:avLst/>
              <a:gdLst/>
              <a:ahLst/>
              <a:cxnLst/>
              <a:rect l="l" t="t" r="r" b="b"/>
              <a:pathLst>
                <a:path w="1513" h="1347" extrusionOk="0">
                  <a:moveTo>
                    <a:pt x="764" y="0"/>
                  </a:moveTo>
                  <a:cubicBezTo>
                    <a:pt x="561" y="0"/>
                    <a:pt x="361" y="92"/>
                    <a:pt x="227" y="263"/>
                  </a:cubicBezTo>
                  <a:cubicBezTo>
                    <a:pt x="0" y="566"/>
                    <a:pt x="51" y="982"/>
                    <a:pt x="353" y="1208"/>
                  </a:cubicBezTo>
                  <a:cubicBezTo>
                    <a:pt x="467" y="1297"/>
                    <a:pt x="605" y="1347"/>
                    <a:pt x="756" y="1347"/>
                  </a:cubicBezTo>
                  <a:cubicBezTo>
                    <a:pt x="971" y="1347"/>
                    <a:pt x="1172" y="1246"/>
                    <a:pt x="1298" y="1082"/>
                  </a:cubicBezTo>
                  <a:cubicBezTo>
                    <a:pt x="1512" y="780"/>
                    <a:pt x="1462" y="364"/>
                    <a:pt x="1172" y="137"/>
                  </a:cubicBezTo>
                  <a:cubicBezTo>
                    <a:pt x="1048" y="44"/>
                    <a:pt x="906" y="0"/>
                    <a:pt x="76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1275475" y="3883100"/>
              <a:ext cx="38150" cy="33825"/>
            </a:xfrm>
            <a:custGeom>
              <a:avLst/>
              <a:gdLst/>
              <a:ahLst/>
              <a:cxnLst/>
              <a:rect l="l" t="t" r="r" b="b"/>
              <a:pathLst>
                <a:path w="1526" h="1353" extrusionOk="0">
                  <a:moveTo>
                    <a:pt x="758" y="1"/>
                  </a:moveTo>
                  <a:cubicBezTo>
                    <a:pt x="558" y="1"/>
                    <a:pt x="359" y="88"/>
                    <a:pt x="227" y="256"/>
                  </a:cubicBezTo>
                  <a:cubicBezTo>
                    <a:pt x="1" y="546"/>
                    <a:pt x="51" y="974"/>
                    <a:pt x="341" y="1214"/>
                  </a:cubicBezTo>
                  <a:cubicBezTo>
                    <a:pt x="454" y="1302"/>
                    <a:pt x="606" y="1352"/>
                    <a:pt x="757" y="1352"/>
                  </a:cubicBezTo>
                  <a:cubicBezTo>
                    <a:pt x="958" y="1352"/>
                    <a:pt x="1160" y="1251"/>
                    <a:pt x="1286" y="1088"/>
                  </a:cubicBezTo>
                  <a:cubicBezTo>
                    <a:pt x="1525" y="798"/>
                    <a:pt x="1462" y="369"/>
                    <a:pt x="1173" y="143"/>
                  </a:cubicBezTo>
                  <a:cubicBezTo>
                    <a:pt x="1050" y="47"/>
                    <a:pt x="904" y="1"/>
                    <a:pt x="758"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513750" y="3859050"/>
              <a:ext cx="38775" cy="33925"/>
            </a:xfrm>
            <a:custGeom>
              <a:avLst/>
              <a:gdLst/>
              <a:ahLst/>
              <a:cxnLst/>
              <a:rect l="l" t="t" r="r" b="b"/>
              <a:pathLst>
                <a:path w="1551" h="1357" extrusionOk="0">
                  <a:moveTo>
                    <a:pt x="780" y="0"/>
                  </a:moveTo>
                  <a:cubicBezTo>
                    <a:pt x="647" y="0"/>
                    <a:pt x="512" y="40"/>
                    <a:pt x="391" y="122"/>
                  </a:cubicBezTo>
                  <a:cubicBezTo>
                    <a:pt x="89" y="336"/>
                    <a:pt x="1" y="764"/>
                    <a:pt x="215" y="1067"/>
                  </a:cubicBezTo>
                  <a:cubicBezTo>
                    <a:pt x="341" y="1243"/>
                    <a:pt x="555" y="1357"/>
                    <a:pt x="782" y="1357"/>
                  </a:cubicBezTo>
                  <a:cubicBezTo>
                    <a:pt x="908" y="1357"/>
                    <a:pt x="1047" y="1319"/>
                    <a:pt x="1160" y="1243"/>
                  </a:cubicBezTo>
                  <a:cubicBezTo>
                    <a:pt x="1475" y="1029"/>
                    <a:pt x="1551" y="601"/>
                    <a:pt x="1336" y="298"/>
                  </a:cubicBezTo>
                  <a:cubicBezTo>
                    <a:pt x="1204" y="103"/>
                    <a:pt x="995" y="0"/>
                    <a:pt x="7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1098125" y="3784200"/>
              <a:ext cx="38150" cy="33800"/>
            </a:xfrm>
            <a:custGeom>
              <a:avLst/>
              <a:gdLst/>
              <a:ahLst/>
              <a:cxnLst/>
              <a:rect l="l" t="t" r="r" b="b"/>
              <a:pathLst>
                <a:path w="1526" h="1352" extrusionOk="0">
                  <a:moveTo>
                    <a:pt x="763" y="0"/>
                  </a:moveTo>
                  <a:cubicBezTo>
                    <a:pt x="485" y="0"/>
                    <a:pt x="225" y="168"/>
                    <a:pt x="126" y="444"/>
                  </a:cubicBezTo>
                  <a:cubicBezTo>
                    <a:pt x="0" y="797"/>
                    <a:pt x="177" y="1188"/>
                    <a:pt x="530" y="1314"/>
                  </a:cubicBezTo>
                  <a:cubicBezTo>
                    <a:pt x="605" y="1339"/>
                    <a:pt x="681" y="1352"/>
                    <a:pt x="756" y="1352"/>
                  </a:cubicBezTo>
                  <a:cubicBezTo>
                    <a:pt x="1046" y="1352"/>
                    <a:pt x="1298" y="1175"/>
                    <a:pt x="1399" y="911"/>
                  </a:cubicBezTo>
                  <a:cubicBezTo>
                    <a:pt x="1525" y="558"/>
                    <a:pt x="1349" y="167"/>
                    <a:pt x="996" y="41"/>
                  </a:cubicBezTo>
                  <a:cubicBezTo>
                    <a:pt x="919" y="14"/>
                    <a:pt x="840" y="0"/>
                    <a:pt x="76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697425" y="3771525"/>
              <a:ext cx="37825" cy="33875"/>
            </a:xfrm>
            <a:custGeom>
              <a:avLst/>
              <a:gdLst/>
              <a:ahLst/>
              <a:cxnLst/>
              <a:rect l="l" t="t" r="r" b="b"/>
              <a:pathLst>
                <a:path w="1513" h="1355" extrusionOk="0">
                  <a:moveTo>
                    <a:pt x="767" y="1"/>
                  </a:moveTo>
                  <a:cubicBezTo>
                    <a:pt x="701" y="1"/>
                    <a:pt x="634" y="11"/>
                    <a:pt x="567" y="31"/>
                  </a:cubicBezTo>
                  <a:cubicBezTo>
                    <a:pt x="202" y="132"/>
                    <a:pt x="0" y="510"/>
                    <a:pt x="101" y="876"/>
                  </a:cubicBezTo>
                  <a:cubicBezTo>
                    <a:pt x="189" y="1166"/>
                    <a:pt x="454" y="1355"/>
                    <a:pt x="756" y="1355"/>
                  </a:cubicBezTo>
                  <a:cubicBezTo>
                    <a:pt x="819" y="1355"/>
                    <a:pt x="895" y="1355"/>
                    <a:pt x="958" y="1329"/>
                  </a:cubicBezTo>
                  <a:cubicBezTo>
                    <a:pt x="1311" y="1229"/>
                    <a:pt x="1512" y="850"/>
                    <a:pt x="1411" y="485"/>
                  </a:cubicBezTo>
                  <a:cubicBezTo>
                    <a:pt x="1329" y="197"/>
                    <a:pt x="1061" y="1"/>
                    <a:pt x="76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900600" y="3745825"/>
              <a:ext cx="34375" cy="34050"/>
            </a:xfrm>
            <a:custGeom>
              <a:avLst/>
              <a:gdLst/>
              <a:ahLst/>
              <a:cxnLst/>
              <a:rect l="l" t="t" r="r" b="b"/>
              <a:pathLst>
                <a:path w="1375" h="1362" extrusionOk="0">
                  <a:moveTo>
                    <a:pt x="683" y="1"/>
                  </a:moveTo>
                  <a:cubicBezTo>
                    <a:pt x="316" y="1"/>
                    <a:pt x="26" y="286"/>
                    <a:pt x="13" y="656"/>
                  </a:cubicBezTo>
                  <a:cubicBezTo>
                    <a:pt x="1" y="1034"/>
                    <a:pt x="290" y="1349"/>
                    <a:pt x="668" y="1362"/>
                  </a:cubicBezTo>
                  <a:lnTo>
                    <a:pt x="681" y="1362"/>
                  </a:lnTo>
                  <a:cubicBezTo>
                    <a:pt x="1059" y="1362"/>
                    <a:pt x="1349" y="1072"/>
                    <a:pt x="1362" y="707"/>
                  </a:cubicBezTo>
                  <a:cubicBezTo>
                    <a:pt x="1374" y="329"/>
                    <a:pt x="1084" y="14"/>
                    <a:pt x="706" y="1"/>
                  </a:cubicBezTo>
                  <a:cubicBezTo>
                    <a:pt x="698" y="1"/>
                    <a:pt x="690" y="1"/>
                    <a:pt x="68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48"/>
          <p:cNvGrpSpPr/>
          <p:nvPr/>
        </p:nvGrpSpPr>
        <p:grpSpPr>
          <a:xfrm>
            <a:off x="5460093" y="1534281"/>
            <a:ext cx="2985798" cy="942856"/>
            <a:chOff x="238125" y="657975"/>
            <a:chExt cx="2136375" cy="674625"/>
          </a:xfrm>
        </p:grpSpPr>
        <p:sp>
          <p:nvSpPr>
            <p:cNvPr id="1477" name="Google Shape;1477;p48"/>
            <p:cNvSpPr/>
            <p:nvPr/>
          </p:nvSpPr>
          <p:spPr>
            <a:xfrm>
              <a:off x="238125" y="657975"/>
              <a:ext cx="2105475" cy="467800"/>
            </a:xfrm>
            <a:custGeom>
              <a:avLst/>
              <a:gdLst/>
              <a:ahLst/>
              <a:cxnLst/>
              <a:rect l="l" t="t" r="r" b="b"/>
              <a:pathLst>
                <a:path w="84219" h="18712" extrusionOk="0">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576375" y="885050"/>
              <a:ext cx="117450" cy="100625"/>
            </a:xfrm>
            <a:custGeom>
              <a:avLst/>
              <a:gdLst/>
              <a:ahLst/>
              <a:cxnLst/>
              <a:rect l="l" t="t" r="r" b="b"/>
              <a:pathLst>
                <a:path w="4698" h="4025" extrusionOk="0">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268600" y="1284375"/>
              <a:ext cx="31750" cy="48225"/>
            </a:xfrm>
            <a:custGeom>
              <a:avLst/>
              <a:gdLst/>
              <a:ahLst/>
              <a:cxnLst/>
              <a:rect l="l" t="t" r="r" b="b"/>
              <a:pathLst>
                <a:path w="1270" h="1929" extrusionOk="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311450" y="1285200"/>
              <a:ext cx="27625" cy="46175"/>
            </a:xfrm>
            <a:custGeom>
              <a:avLst/>
              <a:gdLst/>
              <a:ahLst/>
              <a:cxnLst/>
              <a:rect l="l" t="t" r="r" b="b"/>
              <a:pathLst>
                <a:path w="1105" h="1847" extrusionOk="0">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607700" y="1284375"/>
              <a:ext cx="31750" cy="48225"/>
            </a:xfrm>
            <a:custGeom>
              <a:avLst/>
              <a:gdLst/>
              <a:ahLst/>
              <a:cxnLst/>
              <a:rect l="l" t="t" r="r" b="b"/>
              <a:pathLst>
                <a:path w="1270" h="1929" extrusionOk="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648500" y="1284375"/>
              <a:ext cx="29275" cy="47000"/>
            </a:xfrm>
            <a:custGeom>
              <a:avLst/>
              <a:gdLst/>
              <a:ahLst/>
              <a:cxnLst/>
              <a:rect l="l" t="t" r="r" b="b"/>
              <a:pathLst>
                <a:path w="1171" h="1880" extrusionOk="0">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946800" y="1284375"/>
              <a:ext cx="32175" cy="48225"/>
            </a:xfrm>
            <a:custGeom>
              <a:avLst/>
              <a:gdLst/>
              <a:ahLst/>
              <a:cxnLst/>
              <a:rect l="l" t="t" r="r" b="b"/>
              <a:pathLst>
                <a:path w="1287" h="1929" extrusionOk="0">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988000" y="1284375"/>
              <a:ext cx="30100" cy="48225"/>
            </a:xfrm>
            <a:custGeom>
              <a:avLst/>
              <a:gdLst/>
              <a:ahLst/>
              <a:cxnLst/>
              <a:rect l="l" t="t" r="r" b="b"/>
              <a:pathLst>
                <a:path w="1204" h="1929" extrusionOk="0">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285900" y="1284375"/>
              <a:ext cx="32175" cy="48225"/>
            </a:xfrm>
            <a:custGeom>
              <a:avLst/>
              <a:gdLst/>
              <a:ahLst/>
              <a:cxnLst/>
              <a:rect l="l" t="t" r="r" b="b"/>
              <a:pathLst>
                <a:path w="1287" h="1929" extrusionOk="0">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325050" y="1285200"/>
              <a:ext cx="33800" cy="46175"/>
            </a:xfrm>
            <a:custGeom>
              <a:avLst/>
              <a:gdLst/>
              <a:ahLst/>
              <a:cxnLst/>
              <a:rect l="l" t="t" r="r" b="b"/>
              <a:pathLst>
                <a:path w="1352" h="1847" extrusionOk="0">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16250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666200" y="1285200"/>
              <a:ext cx="30100" cy="47400"/>
            </a:xfrm>
            <a:custGeom>
              <a:avLst/>
              <a:gdLst/>
              <a:ahLst/>
              <a:cxnLst/>
              <a:rect l="l" t="t" r="r" b="b"/>
              <a:pathLst>
                <a:path w="1204" h="1896" extrusionOk="0">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19641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4900" y="1284375"/>
              <a:ext cx="32150" cy="48225"/>
            </a:xfrm>
            <a:custGeom>
              <a:avLst/>
              <a:gdLst/>
              <a:ahLst/>
              <a:cxnLst/>
              <a:rect l="l" t="t" r="r" b="b"/>
              <a:pathLst>
                <a:path w="1286" h="1929" extrusionOk="0">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303600" y="1284375"/>
              <a:ext cx="31750" cy="48225"/>
            </a:xfrm>
            <a:custGeom>
              <a:avLst/>
              <a:gdLst/>
              <a:ahLst/>
              <a:cxnLst/>
              <a:rect l="l" t="t" r="r" b="b"/>
              <a:pathLst>
                <a:path w="1270" h="1929" extrusionOk="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344825" y="1285200"/>
              <a:ext cx="29675" cy="46175"/>
            </a:xfrm>
            <a:custGeom>
              <a:avLst/>
              <a:gdLst/>
              <a:ahLst/>
              <a:cxnLst/>
              <a:rect l="l" t="t" r="r" b="b"/>
              <a:pathLst>
                <a:path w="1187" h="1847" extrusionOk="0">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48"/>
          <p:cNvGrpSpPr/>
          <p:nvPr/>
        </p:nvGrpSpPr>
        <p:grpSpPr>
          <a:xfrm>
            <a:off x="956142" y="2622957"/>
            <a:ext cx="2775360" cy="866564"/>
            <a:chOff x="3115300" y="906125"/>
            <a:chExt cx="1802650" cy="562850"/>
          </a:xfrm>
        </p:grpSpPr>
        <p:sp>
          <p:nvSpPr>
            <p:cNvPr id="1494" name="Google Shape;1494;p48"/>
            <p:cNvSpPr/>
            <p:nvPr/>
          </p:nvSpPr>
          <p:spPr>
            <a:xfrm>
              <a:off x="3137550" y="1433525"/>
              <a:ext cx="23525" cy="35450"/>
            </a:xfrm>
            <a:custGeom>
              <a:avLst/>
              <a:gdLst/>
              <a:ahLst/>
              <a:cxnLst/>
              <a:rect l="l" t="t" r="r" b="b"/>
              <a:pathLst>
                <a:path w="941" h="1418" extrusionOk="0">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3169275" y="1433925"/>
              <a:ext cx="20225" cy="34225"/>
            </a:xfrm>
            <a:custGeom>
              <a:avLst/>
              <a:gdLst/>
              <a:ahLst/>
              <a:cxnLst/>
              <a:rect l="l" t="t" r="r" b="b"/>
              <a:pathLst>
                <a:path w="809" h="1369" extrusionOk="0">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3302775"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3332850" y="1433525"/>
              <a:ext cx="21450" cy="34625"/>
            </a:xfrm>
            <a:custGeom>
              <a:avLst/>
              <a:gdLst/>
              <a:ahLst/>
              <a:cxnLst/>
              <a:rect l="l" t="t" r="r" b="b"/>
              <a:pathLst>
                <a:path w="858" h="1385" extrusionOk="0">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3451925" y="1433525"/>
              <a:ext cx="23525" cy="35450"/>
            </a:xfrm>
            <a:custGeom>
              <a:avLst/>
              <a:gdLst/>
              <a:ahLst/>
              <a:cxnLst/>
              <a:rect l="l" t="t" r="r" b="b"/>
              <a:pathLst>
                <a:path w="941" h="1418" extrusionOk="0">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3482025" y="1433525"/>
              <a:ext cx="22675" cy="35450"/>
            </a:xfrm>
            <a:custGeom>
              <a:avLst/>
              <a:gdLst/>
              <a:ahLst/>
              <a:cxnLst/>
              <a:rect l="l" t="t" r="r" b="b"/>
              <a:pathLst>
                <a:path w="907" h="1418" extrusionOk="0">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3611800" y="1433525"/>
              <a:ext cx="23500" cy="35450"/>
            </a:xfrm>
            <a:custGeom>
              <a:avLst/>
              <a:gdLst/>
              <a:ahLst/>
              <a:cxnLst/>
              <a:rect l="l" t="t" r="r" b="b"/>
              <a:pathLst>
                <a:path w="940"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3640650" y="1433925"/>
              <a:ext cx="24750" cy="34225"/>
            </a:xfrm>
            <a:custGeom>
              <a:avLst/>
              <a:gdLst/>
              <a:ahLst/>
              <a:cxnLst/>
              <a:rect l="l" t="t" r="r" b="b"/>
              <a:pathLst>
                <a:path w="990" h="1369" extrusionOk="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3750650"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3780725" y="1433925"/>
              <a:ext cx="22275" cy="35050"/>
            </a:xfrm>
            <a:custGeom>
              <a:avLst/>
              <a:gdLst/>
              <a:ahLst/>
              <a:cxnLst/>
              <a:rect l="l" t="t" r="r" b="b"/>
              <a:pathLst>
                <a:path w="891" h="1402" extrusionOk="0">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3905175" y="1433525"/>
              <a:ext cx="23500" cy="35450"/>
            </a:xfrm>
            <a:custGeom>
              <a:avLst/>
              <a:gdLst/>
              <a:ahLst/>
              <a:cxnLst/>
              <a:rect l="l" t="t" r="r" b="b"/>
              <a:pathLst>
                <a:path w="940" h="1418" extrusionOk="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3934825" y="1433525"/>
              <a:ext cx="23525" cy="35450"/>
            </a:xfrm>
            <a:custGeom>
              <a:avLst/>
              <a:gdLst/>
              <a:ahLst/>
              <a:cxnLst/>
              <a:rect l="l" t="t" r="r" b="b"/>
              <a:pathLst>
                <a:path w="941" h="1418" extrusionOk="0">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4091400" y="1433525"/>
              <a:ext cx="23525" cy="35450"/>
            </a:xfrm>
            <a:custGeom>
              <a:avLst/>
              <a:gdLst/>
              <a:ahLst/>
              <a:cxnLst/>
              <a:rect l="l" t="t" r="r" b="b"/>
              <a:pathLst>
                <a:path w="941"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4121900" y="1433925"/>
              <a:ext cx="21850" cy="34225"/>
            </a:xfrm>
            <a:custGeom>
              <a:avLst/>
              <a:gdLst/>
              <a:ahLst/>
              <a:cxnLst/>
              <a:rect l="l" t="t" r="r" b="b"/>
              <a:pathLst>
                <a:path w="874" h="1369" extrusionOk="0">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4233975" y="1433525"/>
              <a:ext cx="23900" cy="35450"/>
            </a:xfrm>
            <a:custGeom>
              <a:avLst/>
              <a:gdLst/>
              <a:ahLst/>
              <a:cxnLst/>
              <a:rect l="l" t="t" r="r" b="b"/>
              <a:pathLst>
                <a:path w="956" h="1418" extrusionOk="0">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4264050" y="1433525"/>
              <a:ext cx="23500" cy="35450"/>
            </a:xfrm>
            <a:custGeom>
              <a:avLst/>
              <a:gdLst/>
              <a:ahLst/>
              <a:cxnLst/>
              <a:rect l="l" t="t" r="r" b="b"/>
              <a:pathLst>
                <a:path w="940" h="1418" extrusionOk="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4393825" y="1433525"/>
              <a:ext cx="23925" cy="35450"/>
            </a:xfrm>
            <a:custGeom>
              <a:avLst/>
              <a:gdLst/>
              <a:ahLst/>
              <a:cxnLst/>
              <a:rect l="l" t="t" r="r" b="b"/>
              <a:pathLst>
                <a:path w="957" h="1418" extrusionOk="0">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4423500" y="1433525"/>
              <a:ext cx="23500" cy="35450"/>
            </a:xfrm>
            <a:custGeom>
              <a:avLst/>
              <a:gdLst/>
              <a:ahLst/>
              <a:cxnLst/>
              <a:rect l="l" t="t" r="r" b="b"/>
              <a:pathLst>
                <a:path w="940" h="1418" extrusionOk="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4534750" y="1433925"/>
              <a:ext cx="20200" cy="34225"/>
            </a:xfrm>
            <a:custGeom>
              <a:avLst/>
              <a:gdLst/>
              <a:ahLst/>
              <a:cxnLst/>
              <a:rect l="l" t="t" r="r" b="b"/>
              <a:pathLst>
                <a:path w="808" h="1369" extrusionOk="0">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4562350" y="1433525"/>
              <a:ext cx="23925" cy="35450"/>
            </a:xfrm>
            <a:custGeom>
              <a:avLst/>
              <a:gdLst/>
              <a:ahLst/>
              <a:cxnLst/>
              <a:rect l="l" t="t" r="r" b="b"/>
              <a:pathLst>
                <a:path w="957" h="1418" extrusionOk="0">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4689250" y="1433925"/>
              <a:ext cx="20625" cy="34225"/>
            </a:xfrm>
            <a:custGeom>
              <a:avLst/>
              <a:gdLst/>
              <a:ahLst/>
              <a:cxnLst/>
              <a:rect l="l" t="t" r="r" b="b"/>
              <a:pathLst>
                <a:path w="825" h="1369" extrusionOk="0">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4719325" y="1433925"/>
              <a:ext cx="20225" cy="34225"/>
            </a:xfrm>
            <a:custGeom>
              <a:avLst/>
              <a:gdLst/>
              <a:ahLst/>
              <a:cxnLst/>
              <a:rect l="l" t="t" r="r" b="b"/>
              <a:pathLst>
                <a:path w="809" h="1369" extrusionOk="0">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4854475" y="1433925"/>
              <a:ext cx="20225" cy="34225"/>
            </a:xfrm>
            <a:custGeom>
              <a:avLst/>
              <a:gdLst/>
              <a:ahLst/>
              <a:cxnLst/>
              <a:rect l="l" t="t" r="r" b="b"/>
              <a:pathLst>
                <a:path w="809" h="1369" extrusionOk="0">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4882500" y="1433525"/>
              <a:ext cx="21850" cy="34625"/>
            </a:xfrm>
            <a:custGeom>
              <a:avLst/>
              <a:gdLst/>
              <a:ahLst/>
              <a:cxnLst/>
              <a:rect l="l" t="t" r="r" b="b"/>
              <a:pathLst>
                <a:path w="874" h="1385" extrusionOk="0">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3423500" y="1176825"/>
              <a:ext cx="96450" cy="168125"/>
            </a:xfrm>
            <a:custGeom>
              <a:avLst/>
              <a:gdLst/>
              <a:ahLst/>
              <a:cxnLst/>
              <a:rect l="l" t="t" r="r" b="b"/>
              <a:pathLst>
                <a:path w="3858" h="6725" extrusionOk="0">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3115300" y="1125750"/>
              <a:ext cx="96450" cy="219200"/>
            </a:xfrm>
            <a:custGeom>
              <a:avLst/>
              <a:gdLst/>
              <a:ahLst/>
              <a:cxnLst/>
              <a:rect l="l" t="t" r="r" b="b"/>
              <a:pathLst>
                <a:path w="3858" h="8768" extrusionOk="0">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3732125" y="1060650"/>
              <a:ext cx="96025" cy="284300"/>
            </a:xfrm>
            <a:custGeom>
              <a:avLst/>
              <a:gdLst/>
              <a:ahLst/>
              <a:cxnLst/>
              <a:rect l="l" t="t" r="r" b="b"/>
              <a:pathLst>
                <a:path w="3841" h="11372" extrusionOk="0">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3882925" y="1279825"/>
              <a:ext cx="96425" cy="65125"/>
            </a:xfrm>
            <a:custGeom>
              <a:avLst/>
              <a:gdLst/>
              <a:ahLst/>
              <a:cxnLst/>
              <a:rect l="l" t="t" r="r" b="b"/>
              <a:pathLst>
                <a:path w="3857" h="2605" extrusionOk="0">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3272700" y="1009125"/>
              <a:ext cx="96450" cy="335825"/>
            </a:xfrm>
            <a:custGeom>
              <a:avLst/>
              <a:gdLst/>
              <a:ahLst/>
              <a:cxnLst/>
              <a:rect l="l" t="t" r="r" b="b"/>
              <a:pathLst>
                <a:path w="3858" h="13433" extrusionOk="0">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3581300" y="906125"/>
              <a:ext cx="96050" cy="438825"/>
            </a:xfrm>
            <a:custGeom>
              <a:avLst/>
              <a:gdLst/>
              <a:ahLst/>
              <a:cxnLst/>
              <a:rect l="l" t="t" r="r" b="b"/>
              <a:pathLst>
                <a:path w="3842" h="17553" extrusionOk="0">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4362525" y="1176825"/>
              <a:ext cx="96025" cy="168125"/>
            </a:xfrm>
            <a:custGeom>
              <a:avLst/>
              <a:gdLst/>
              <a:ahLst/>
              <a:cxnLst/>
              <a:rect l="l" t="t" r="r" b="b"/>
              <a:pathLst>
                <a:path w="3841" h="6725" extrusionOk="0">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4054325" y="1125325"/>
              <a:ext cx="96025" cy="219625"/>
            </a:xfrm>
            <a:custGeom>
              <a:avLst/>
              <a:gdLst/>
              <a:ahLst/>
              <a:cxnLst/>
              <a:rect l="l" t="t" r="r" b="b"/>
              <a:pathLst>
                <a:path w="3841" h="8785" extrusionOk="0">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4670725" y="1060650"/>
              <a:ext cx="96425" cy="284300"/>
            </a:xfrm>
            <a:custGeom>
              <a:avLst/>
              <a:gdLst/>
              <a:ahLst/>
              <a:cxnLst/>
              <a:rect l="l" t="t" r="r" b="b"/>
              <a:pathLst>
                <a:path w="3857" h="11372" extrusionOk="0">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4821925" y="1279825"/>
              <a:ext cx="96025" cy="65125"/>
            </a:xfrm>
            <a:custGeom>
              <a:avLst/>
              <a:gdLst/>
              <a:ahLst/>
              <a:cxnLst/>
              <a:rect l="l" t="t" r="r" b="b"/>
              <a:pathLst>
                <a:path w="3841" h="2605" extrusionOk="0">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4211725" y="1009125"/>
              <a:ext cx="96425" cy="335825"/>
            </a:xfrm>
            <a:custGeom>
              <a:avLst/>
              <a:gdLst/>
              <a:ahLst/>
              <a:cxnLst/>
              <a:rect l="l" t="t" r="r" b="b"/>
              <a:pathLst>
                <a:path w="3857" h="13433" extrusionOk="0">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4520325" y="906125"/>
              <a:ext cx="96025" cy="438825"/>
            </a:xfrm>
            <a:custGeom>
              <a:avLst/>
              <a:gdLst/>
              <a:ahLst/>
              <a:cxnLst/>
              <a:rect l="l" t="t" r="r" b="b"/>
              <a:pathLst>
                <a:path w="3841" h="17553" extrusionOk="0">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8"/>
          <p:cNvGrpSpPr/>
          <p:nvPr/>
        </p:nvGrpSpPr>
        <p:grpSpPr>
          <a:xfrm>
            <a:off x="3908794" y="3031128"/>
            <a:ext cx="1783614" cy="1537747"/>
            <a:chOff x="5496475" y="713700"/>
            <a:chExt cx="1382325" cy="1191775"/>
          </a:xfrm>
        </p:grpSpPr>
        <p:sp>
          <p:nvSpPr>
            <p:cNvPr id="1531" name="Google Shape;1531;p48"/>
            <p:cNvSpPr/>
            <p:nvPr/>
          </p:nvSpPr>
          <p:spPr>
            <a:xfrm>
              <a:off x="5754750" y="713700"/>
              <a:ext cx="929150" cy="929150"/>
            </a:xfrm>
            <a:custGeom>
              <a:avLst/>
              <a:gdLst/>
              <a:ahLst/>
              <a:cxnLst/>
              <a:rect l="l" t="t" r="r" b="b"/>
              <a:pathLst>
                <a:path w="37166" h="37166" extrusionOk="0">
                  <a:moveTo>
                    <a:pt x="18575" y="1"/>
                  </a:moveTo>
                  <a:cubicBezTo>
                    <a:pt x="8324" y="1"/>
                    <a:pt x="1" y="8324"/>
                    <a:pt x="1" y="18592"/>
                  </a:cubicBezTo>
                  <a:cubicBezTo>
                    <a:pt x="1" y="28859"/>
                    <a:pt x="8324" y="37166"/>
                    <a:pt x="18575" y="37166"/>
                  </a:cubicBezTo>
                  <a:cubicBezTo>
                    <a:pt x="28843" y="37166"/>
                    <a:pt x="37166" y="28859"/>
                    <a:pt x="37166" y="18592"/>
                  </a:cubicBezTo>
                  <a:cubicBezTo>
                    <a:pt x="37166" y="8324"/>
                    <a:pt x="28843" y="1"/>
                    <a:pt x="18575" y="1"/>
                  </a:cubicBezTo>
                  <a:close/>
                </a:path>
              </a:pathLst>
            </a:custGeom>
            <a:solidFill>
              <a:srgbClr val="0028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rot="1576680">
              <a:off x="6293477" y="878587"/>
              <a:ext cx="454816" cy="417565"/>
            </a:xfrm>
            <a:custGeom>
              <a:avLst/>
              <a:gdLst/>
              <a:ahLst/>
              <a:cxnLst/>
              <a:rect l="l" t="t" r="r" b="b"/>
              <a:pathLst>
                <a:path w="19597" h="18279" extrusionOk="0">
                  <a:moveTo>
                    <a:pt x="9362" y="1"/>
                  </a:moveTo>
                  <a:lnTo>
                    <a:pt x="0" y="18279"/>
                  </a:lnTo>
                  <a:lnTo>
                    <a:pt x="0" y="18279"/>
                  </a:lnTo>
                  <a:lnTo>
                    <a:pt x="19597" y="12115"/>
                  </a:lnTo>
                  <a:cubicBezTo>
                    <a:pt x="17932" y="6874"/>
                    <a:pt x="14257" y="2506"/>
                    <a:pt x="93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5732541" y="713702"/>
              <a:ext cx="656800" cy="554100"/>
            </a:xfrm>
            <a:custGeom>
              <a:avLst/>
              <a:gdLst/>
              <a:ahLst/>
              <a:cxnLst/>
              <a:rect l="l" t="t" r="r" b="b"/>
              <a:pathLst>
                <a:path w="26272" h="22164" extrusionOk="0">
                  <a:moveTo>
                    <a:pt x="19533" y="0"/>
                  </a:moveTo>
                  <a:cubicBezTo>
                    <a:pt x="15242" y="0"/>
                    <a:pt x="11004" y="1485"/>
                    <a:pt x="7598" y="4331"/>
                  </a:cubicBezTo>
                  <a:cubicBezTo>
                    <a:pt x="2406" y="8682"/>
                    <a:pt x="0" y="15522"/>
                    <a:pt x="1302" y="22163"/>
                  </a:cubicBezTo>
                  <a:lnTo>
                    <a:pt x="19530" y="18571"/>
                  </a:lnTo>
                  <a:lnTo>
                    <a:pt x="26271" y="1265"/>
                  </a:lnTo>
                  <a:cubicBezTo>
                    <a:pt x="24087" y="416"/>
                    <a:pt x="21803" y="0"/>
                    <a:pt x="1953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5765332" y="1173513"/>
              <a:ext cx="829529" cy="484097"/>
            </a:xfrm>
            <a:custGeom>
              <a:avLst/>
              <a:gdLst/>
              <a:ahLst/>
              <a:cxnLst/>
              <a:rect l="l" t="t" r="r" b="b"/>
              <a:pathLst>
                <a:path w="36523" h="20657" extrusionOk="0">
                  <a:moveTo>
                    <a:pt x="20272" y="0"/>
                  </a:moveTo>
                  <a:lnTo>
                    <a:pt x="1" y="3989"/>
                  </a:lnTo>
                  <a:cubicBezTo>
                    <a:pt x="1566" y="11916"/>
                    <a:pt x="7598" y="18212"/>
                    <a:pt x="15460" y="20091"/>
                  </a:cubicBezTo>
                  <a:cubicBezTo>
                    <a:pt x="17054" y="20472"/>
                    <a:pt x="18663" y="20657"/>
                    <a:pt x="20257" y="20657"/>
                  </a:cubicBezTo>
                  <a:cubicBezTo>
                    <a:pt x="26523" y="20657"/>
                    <a:pt x="32555" y="17795"/>
                    <a:pt x="36523" y="12724"/>
                  </a:cubicBezTo>
                  <a:lnTo>
                    <a:pt x="20272"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6772875" y="1814650"/>
              <a:ext cx="105925" cy="90775"/>
            </a:xfrm>
            <a:custGeom>
              <a:avLst/>
              <a:gdLst/>
              <a:ahLst/>
              <a:cxnLst/>
              <a:rect l="l" t="t" r="r" b="b"/>
              <a:pathLst>
                <a:path w="4237" h="3631" extrusionOk="0">
                  <a:moveTo>
                    <a:pt x="2424" y="0"/>
                  </a:moveTo>
                  <a:cubicBezTo>
                    <a:pt x="808" y="0"/>
                    <a:pt x="1" y="1962"/>
                    <a:pt x="1138" y="3099"/>
                  </a:cubicBezTo>
                  <a:cubicBezTo>
                    <a:pt x="1505" y="3466"/>
                    <a:pt x="1958" y="3630"/>
                    <a:pt x="2403" y="3630"/>
                  </a:cubicBezTo>
                  <a:cubicBezTo>
                    <a:pt x="3337" y="3630"/>
                    <a:pt x="4237" y="2907"/>
                    <a:pt x="4237" y="1813"/>
                  </a:cubicBezTo>
                  <a:cubicBezTo>
                    <a:pt x="4237" y="808"/>
                    <a:pt x="3429" y="0"/>
                    <a:pt x="2424"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5921625" y="1814650"/>
              <a:ext cx="105925" cy="90775"/>
            </a:xfrm>
            <a:custGeom>
              <a:avLst/>
              <a:gdLst/>
              <a:ahLst/>
              <a:cxnLst/>
              <a:rect l="l" t="t" r="r" b="b"/>
              <a:pathLst>
                <a:path w="4237" h="3631" extrusionOk="0">
                  <a:moveTo>
                    <a:pt x="2424" y="0"/>
                  </a:moveTo>
                  <a:cubicBezTo>
                    <a:pt x="808" y="0"/>
                    <a:pt x="1" y="1962"/>
                    <a:pt x="1138" y="3099"/>
                  </a:cubicBezTo>
                  <a:cubicBezTo>
                    <a:pt x="1511" y="3466"/>
                    <a:pt x="1965" y="3630"/>
                    <a:pt x="2411" y="3630"/>
                  </a:cubicBezTo>
                  <a:cubicBezTo>
                    <a:pt x="3345" y="3630"/>
                    <a:pt x="4237" y="2907"/>
                    <a:pt x="4237" y="1813"/>
                  </a:cubicBezTo>
                  <a:cubicBezTo>
                    <a:pt x="4237" y="808"/>
                    <a:pt x="3429" y="0"/>
                    <a:pt x="242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6362500" y="1814650"/>
              <a:ext cx="90675" cy="90675"/>
            </a:xfrm>
            <a:custGeom>
              <a:avLst/>
              <a:gdLst/>
              <a:ahLst/>
              <a:cxnLst/>
              <a:rect l="l" t="t" r="r" b="b"/>
              <a:pathLst>
                <a:path w="3627" h="3627" extrusionOk="0">
                  <a:moveTo>
                    <a:pt x="1814" y="0"/>
                  </a:moveTo>
                  <a:cubicBezTo>
                    <a:pt x="808" y="0"/>
                    <a:pt x="1" y="808"/>
                    <a:pt x="1" y="1813"/>
                  </a:cubicBezTo>
                  <a:cubicBezTo>
                    <a:pt x="1" y="2819"/>
                    <a:pt x="808" y="3626"/>
                    <a:pt x="1814" y="3626"/>
                  </a:cubicBezTo>
                  <a:cubicBezTo>
                    <a:pt x="2819" y="3626"/>
                    <a:pt x="3627" y="2819"/>
                    <a:pt x="3627" y="1813"/>
                  </a:cubicBezTo>
                  <a:cubicBezTo>
                    <a:pt x="3627" y="808"/>
                    <a:pt x="2819" y="0"/>
                    <a:pt x="181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5496475" y="1814600"/>
              <a:ext cx="106675" cy="90875"/>
            </a:xfrm>
            <a:custGeom>
              <a:avLst/>
              <a:gdLst/>
              <a:ahLst/>
              <a:cxnLst/>
              <a:rect l="l" t="t" r="r" b="b"/>
              <a:pathLst>
                <a:path w="4267" h="3635" extrusionOk="0">
                  <a:moveTo>
                    <a:pt x="2390" y="1"/>
                  </a:moveTo>
                  <a:cubicBezTo>
                    <a:pt x="827" y="1"/>
                    <a:pt x="0" y="1885"/>
                    <a:pt x="1086" y="3051"/>
                  </a:cubicBezTo>
                  <a:cubicBezTo>
                    <a:pt x="1461" y="3454"/>
                    <a:pt x="1936" y="3634"/>
                    <a:pt x="2402" y="3634"/>
                  </a:cubicBezTo>
                  <a:cubicBezTo>
                    <a:pt x="3312" y="3634"/>
                    <a:pt x="4190" y="2949"/>
                    <a:pt x="4234" y="1881"/>
                  </a:cubicBezTo>
                  <a:cubicBezTo>
                    <a:pt x="4267" y="876"/>
                    <a:pt x="3476" y="35"/>
                    <a:pt x="2470" y="2"/>
                  </a:cubicBezTo>
                  <a:cubicBezTo>
                    <a:pt x="2443" y="1"/>
                    <a:pt x="2417" y="1"/>
                    <a:pt x="239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48"/>
          <p:cNvGrpSpPr/>
          <p:nvPr/>
        </p:nvGrpSpPr>
        <p:grpSpPr>
          <a:xfrm>
            <a:off x="752273" y="3682988"/>
            <a:ext cx="2994768" cy="866597"/>
            <a:chOff x="4976025" y="4294225"/>
            <a:chExt cx="2405050" cy="695950"/>
          </a:xfrm>
        </p:grpSpPr>
        <p:sp>
          <p:nvSpPr>
            <p:cNvPr id="1540" name="Google Shape;1540;p48"/>
            <p:cNvSpPr/>
            <p:nvPr/>
          </p:nvSpPr>
          <p:spPr>
            <a:xfrm>
              <a:off x="4976025" y="483852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4976025" y="47890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4976025" y="47396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4976025" y="464075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4976025" y="469017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4976025" y="459130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4976025" y="454185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4976025" y="44924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8"/>
            <p:cNvSpPr/>
            <p:nvPr/>
          </p:nvSpPr>
          <p:spPr>
            <a:xfrm>
              <a:off x="4976025" y="44429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8"/>
            <p:cNvSpPr/>
            <p:nvPr/>
          </p:nvSpPr>
          <p:spPr>
            <a:xfrm>
              <a:off x="4976025" y="43931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4976025" y="43436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4976025" y="42942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5131375" y="4941925"/>
              <a:ext cx="31750" cy="48250"/>
            </a:xfrm>
            <a:custGeom>
              <a:avLst/>
              <a:gdLst/>
              <a:ahLst/>
              <a:cxnLst/>
              <a:rect l="l" t="t" r="r" b="b"/>
              <a:pathLst>
                <a:path w="1270" h="1930" extrusionOk="0">
                  <a:moveTo>
                    <a:pt x="643" y="199"/>
                  </a:moveTo>
                  <a:cubicBezTo>
                    <a:pt x="758" y="199"/>
                    <a:pt x="857" y="264"/>
                    <a:pt x="923" y="396"/>
                  </a:cubicBezTo>
                  <a:cubicBezTo>
                    <a:pt x="989" y="528"/>
                    <a:pt x="1022" y="709"/>
                    <a:pt x="1022" y="973"/>
                  </a:cubicBezTo>
                  <a:cubicBezTo>
                    <a:pt x="1022" y="1220"/>
                    <a:pt x="989" y="1418"/>
                    <a:pt x="923" y="1534"/>
                  </a:cubicBezTo>
                  <a:cubicBezTo>
                    <a:pt x="857" y="1665"/>
                    <a:pt x="758"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04" y="1682"/>
                  </a:cubicBezTo>
                  <a:cubicBezTo>
                    <a:pt x="1220" y="1517"/>
                    <a:pt x="1269" y="1286"/>
                    <a:pt x="1269" y="973"/>
                  </a:cubicBezTo>
                  <a:cubicBezTo>
                    <a:pt x="1269" y="660"/>
                    <a:pt x="1220" y="413"/>
                    <a:pt x="1104"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5174625" y="4942750"/>
              <a:ext cx="27225" cy="46600"/>
            </a:xfrm>
            <a:custGeom>
              <a:avLst/>
              <a:gdLst/>
              <a:ahLst/>
              <a:cxnLst/>
              <a:rect l="l" t="t" r="r" b="b"/>
              <a:pathLst>
                <a:path w="1089" h="1864" extrusionOk="0">
                  <a:moveTo>
                    <a:pt x="429" y="1"/>
                  </a:moveTo>
                  <a:lnTo>
                    <a:pt x="1" y="100"/>
                  </a:lnTo>
                  <a:lnTo>
                    <a:pt x="1" y="330"/>
                  </a:lnTo>
                  <a:lnTo>
                    <a:pt x="446" y="231"/>
                  </a:lnTo>
                  <a:lnTo>
                    <a:pt x="446" y="1649"/>
                  </a:lnTo>
                  <a:lnTo>
                    <a:pt x="34" y="1649"/>
                  </a:lnTo>
                  <a:lnTo>
                    <a:pt x="34" y="1863"/>
                  </a:lnTo>
                  <a:lnTo>
                    <a:pt x="1088" y="1863"/>
                  </a:lnTo>
                  <a:lnTo>
                    <a:pt x="1088" y="1649"/>
                  </a:lnTo>
                  <a:lnTo>
                    <a:pt x="693" y="1649"/>
                  </a:lnTo>
                  <a:lnTo>
                    <a:pt x="6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5470475" y="4941925"/>
              <a:ext cx="32150" cy="48250"/>
            </a:xfrm>
            <a:custGeom>
              <a:avLst/>
              <a:gdLst/>
              <a:ahLst/>
              <a:cxnLst/>
              <a:rect l="l" t="t" r="r" b="b"/>
              <a:pathLst>
                <a:path w="1286" h="1930" extrusionOk="0">
                  <a:moveTo>
                    <a:pt x="643" y="199"/>
                  </a:moveTo>
                  <a:cubicBezTo>
                    <a:pt x="775" y="199"/>
                    <a:pt x="857" y="264"/>
                    <a:pt x="923" y="396"/>
                  </a:cubicBezTo>
                  <a:cubicBezTo>
                    <a:pt x="989" y="528"/>
                    <a:pt x="1022" y="709"/>
                    <a:pt x="1022" y="973"/>
                  </a:cubicBezTo>
                  <a:cubicBezTo>
                    <a:pt x="1022" y="1220"/>
                    <a:pt x="989" y="1418"/>
                    <a:pt x="923" y="1534"/>
                  </a:cubicBezTo>
                  <a:cubicBezTo>
                    <a:pt x="857" y="1665"/>
                    <a:pt x="775"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21" y="1682"/>
                  </a:cubicBezTo>
                  <a:cubicBezTo>
                    <a:pt x="1220" y="1517"/>
                    <a:pt x="1286" y="1286"/>
                    <a:pt x="1286" y="973"/>
                  </a:cubicBezTo>
                  <a:cubicBezTo>
                    <a:pt x="1286" y="660"/>
                    <a:pt x="1220" y="413"/>
                    <a:pt x="1121"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5511250" y="4941925"/>
              <a:ext cx="29275" cy="47425"/>
            </a:xfrm>
            <a:custGeom>
              <a:avLst/>
              <a:gdLst/>
              <a:ahLst/>
              <a:cxnLst/>
              <a:rect l="l" t="t" r="r" b="b"/>
              <a:pathLst>
                <a:path w="1171" h="1897" extrusionOk="0">
                  <a:moveTo>
                    <a:pt x="545" y="1"/>
                  </a:moveTo>
                  <a:cubicBezTo>
                    <a:pt x="462" y="1"/>
                    <a:pt x="380" y="17"/>
                    <a:pt x="297" y="34"/>
                  </a:cubicBezTo>
                  <a:cubicBezTo>
                    <a:pt x="215" y="67"/>
                    <a:pt x="116" y="83"/>
                    <a:pt x="17" y="133"/>
                  </a:cubicBezTo>
                  <a:lnTo>
                    <a:pt x="17" y="380"/>
                  </a:lnTo>
                  <a:cubicBezTo>
                    <a:pt x="116" y="330"/>
                    <a:pt x="198" y="281"/>
                    <a:pt x="297" y="264"/>
                  </a:cubicBezTo>
                  <a:cubicBezTo>
                    <a:pt x="380" y="232"/>
                    <a:pt x="462" y="215"/>
                    <a:pt x="545" y="215"/>
                  </a:cubicBezTo>
                  <a:cubicBezTo>
                    <a:pt x="660" y="215"/>
                    <a:pt x="742" y="248"/>
                    <a:pt x="808" y="314"/>
                  </a:cubicBezTo>
                  <a:cubicBezTo>
                    <a:pt x="874" y="380"/>
                    <a:pt x="924" y="446"/>
                    <a:pt x="924" y="545"/>
                  </a:cubicBezTo>
                  <a:cubicBezTo>
                    <a:pt x="924" y="611"/>
                    <a:pt x="907" y="677"/>
                    <a:pt x="874" y="742"/>
                  </a:cubicBezTo>
                  <a:cubicBezTo>
                    <a:pt x="841" y="792"/>
                    <a:pt x="775" y="874"/>
                    <a:pt x="693" y="973"/>
                  </a:cubicBezTo>
                  <a:cubicBezTo>
                    <a:pt x="660" y="1006"/>
                    <a:pt x="561" y="1122"/>
                    <a:pt x="396" y="1286"/>
                  </a:cubicBezTo>
                  <a:cubicBezTo>
                    <a:pt x="231" y="1451"/>
                    <a:pt x="100" y="1583"/>
                    <a:pt x="1" y="1682"/>
                  </a:cubicBezTo>
                  <a:lnTo>
                    <a:pt x="1" y="1896"/>
                  </a:lnTo>
                  <a:lnTo>
                    <a:pt x="1171" y="1896"/>
                  </a:lnTo>
                  <a:lnTo>
                    <a:pt x="1171" y="1682"/>
                  </a:lnTo>
                  <a:lnTo>
                    <a:pt x="297" y="1682"/>
                  </a:lnTo>
                  <a:cubicBezTo>
                    <a:pt x="512" y="1468"/>
                    <a:pt x="660" y="1319"/>
                    <a:pt x="775" y="1204"/>
                  </a:cubicBezTo>
                  <a:cubicBezTo>
                    <a:pt x="874" y="1089"/>
                    <a:pt x="940" y="1023"/>
                    <a:pt x="973" y="990"/>
                  </a:cubicBezTo>
                  <a:cubicBezTo>
                    <a:pt x="1039" y="907"/>
                    <a:pt x="1088" y="825"/>
                    <a:pt x="1121" y="759"/>
                  </a:cubicBezTo>
                  <a:cubicBezTo>
                    <a:pt x="1154" y="677"/>
                    <a:pt x="1171" y="611"/>
                    <a:pt x="1171" y="528"/>
                  </a:cubicBezTo>
                  <a:cubicBezTo>
                    <a:pt x="1171" y="380"/>
                    <a:pt x="1105" y="248"/>
                    <a:pt x="990" y="149"/>
                  </a:cubicBezTo>
                  <a:cubicBezTo>
                    <a:pt x="874" y="50"/>
                    <a:pt x="726" y="1"/>
                    <a:pt x="5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5809550" y="4941925"/>
              <a:ext cx="32175" cy="48250"/>
            </a:xfrm>
            <a:custGeom>
              <a:avLst/>
              <a:gdLst/>
              <a:ahLst/>
              <a:cxnLst/>
              <a:rect l="l" t="t" r="r" b="b"/>
              <a:pathLst>
                <a:path w="1287" h="1930" extrusionOk="0">
                  <a:moveTo>
                    <a:pt x="644" y="199"/>
                  </a:moveTo>
                  <a:cubicBezTo>
                    <a:pt x="776" y="199"/>
                    <a:pt x="874" y="264"/>
                    <a:pt x="924" y="396"/>
                  </a:cubicBezTo>
                  <a:cubicBezTo>
                    <a:pt x="990" y="528"/>
                    <a:pt x="1023" y="709"/>
                    <a:pt x="1023" y="973"/>
                  </a:cubicBezTo>
                  <a:cubicBezTo>
                    <a:pt x="1023" y="1220"/>
                    <a:pt x="990" y="1418"/>
                    <a:pt x="924" y="1534"/>
                  </a:cubicBezTo>
                  <a:cubicBezTo>
                    <a:pt x="874" y="1665"/>
                    <a:pt x="776" y="1731"/>
                    <a:pt x="644" y="1731"/>
                  </a:cubicBezTo>
                  <a:cubicBezTo>
                    <a:pt x="512" y="1731"/>
                    <a:pt x="413" y="1665"/>
                    <a:pt x="347" y="1534"/>
                  </a:cubicBezTo>
                  <a:cubicBezTo>
                    <a:pt x="281" y="1418"/>
                    <a:pt x="248" y="1220"/>
                    <a:pt x="248" y="973"/>
                  </a:cubicBezTo>
                  <a:cubicBezTo>
                    <a:pt x="248" y="709"/>
                    <a:pt x="281" y="528"/>
                    <a:pt x="347" y="396"/>
                  </a:cubicBezTo>
                  <a:cubicBezTo>
                    <a:pt x="413" y="264"/>
                    <a:pt x="512" y="199"/>
                    <a:pt x="644" y="199"/>
                  </a:cubicBezTo>
                  <a:close/>
                  <a:moveTo>
                    <a:pt x="644" y="1"/>
                  </a:moveTo>
                  <a:cubicBezTo>
                    <a:pt x="429" y="1"/>
                    <a:pt x="281" y="83"/>
                    <a:pt x="166" y="248"/>
                  </a:cubicBezTo>
                  <a:cubicBezTo>
                    <a:pt x="50" y="413"/>
                    <a:pt x="1" y="660"/>
                    <a:pt x="1" y="973"/>
                  </a:cubicBezTo>
                  <a:cubicBezTo>
                    <a:pt x="1" y="1286"/>
                    <a:pt x="50" y="1517"/>
                    <a:pt x="166" y="1682"/>
                  </a:cubicBezTo>
                  <a:cubicBezTo>
                    <a:pt x="281" y="1847"/>
                    <a:pt x="429" y="1929"/>
                    <a:pt x="644" y="1929"/>
                  </a:cubicBezTo>
                  <a:cubicBezTo>
                    <a:pt x="842" y="1929"/>
                    <a:pt x="1006" y="1847"/>
                    <a:pt x="1122" y="1682"/>
                  </a:cubicBezTo>
                  <a:cubicBezTo>
                    <a:pt x="1221" y="1517"/>
                    <a:pt x="1287" y="1286"/>
                    <a:pt x="1287" y="973"/>
                  </a:cubicBezTo>
                  <a:cubicBezTo>
                    <a:pt x="1287" y="660"/>
                    <a:pt x="1221" y="413"/>
                    <a:pt x="1122" y="248"/>
                  </a:cubicBezTo>
                  <a:cubicBezTo>
                    <a:pt x="1006" y="83"/>
                    <a:pt x="842"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8"/>
            <p:cNvSpPr/>
            <p:nvPr/>
          </p:nvSpPr>
          <p:spPr>
            <a:xfrm>
              <a:off x="5850775" y="4941925"/>
              <a:ext cx="30500" cy="48250"/>
            </a:xfrm>
            <a:custGeom>
              <a:avLst/>
              <a:gdLst/>
              <a:ahLst/>
              <a:cxnLst/>
              <a:rect l="l" t="t" r="r" b="b"/>
              <a:pathLst>
                <a:path w="1220" h="1930" extrusionOk="0">
                  <a:moveTo>
                    <a:pt x="544" y="1"/>
                  </a:moveTo>
                  <a:cubicBezTo>
                    <a:pt x="478" y="1"/>
                    <a:pt x="396" y="17"/>
                    <a:pt x="313" y="34"/>
                  </a:cubicBezTo>
                  <a:cubicBezTo>
                    <a:pt x="231" y="34"/>
                    <a:pt x="148" y="67"/>
                    <a:pt x="50" y="83"/>
                  </a:cubicBezTo>
                  <a:lnTo>
                    <a:pt x="50" y="314"/>
                  </a:lnTo>
                  <a:cubicBezTo>
                    <a:pt x="148" y="281"/>
                    <a:pt x="231" y="248"/>
                    <a:pt x="313" y="248"/>
                  </a:cubicBezTo>
                  <a:cubicBezTo>
                    <a:pt x="396" y="232"/>
                    <a:pt x="462" y="215"/>
                    <a:pt x="527" y="215"/>
                  </a:cubicBezTo>
                  <a:cubicBezTo>
                    <a:pt x="659" y="215"/>
                    <a:pt x="758" y="248"/>
                    <a:pt x="824" y="297"/>
                  </a:cubicBezTo>
                  <a:cubicBezTo>
                    <a:pt x="890" y="347"/>
                    <a:pt x="923" y="413"/>
                    <a:pt x="923" y="512"/>
                  </a:cubicBezTo>
                  <a:cubicBezTo>
                    <a:pt x="923" y="611"/>
                    <a:pt x="890" y="677"/>
                    <a:pt x="824" y="726"/>
                  </a:cubicBezTo>
                  <a:cubicBezTo>
                    <a:pt x="758" y="775"/>
                    <a:pt x="659" y="808"/>
                    <a:pt x="544" y="808"/>
                  </a:cubicBezTo>
                  <a:lnTo>
                    <a:pt x="313" y="808"/>
                  </a:lnTo>
                  <a:lnTo>
                    <a:pt x="313" y="1006"/>
                  </a:lnTo>
                  <a:lnTo>
                    <a:pt x="527" y="1006"/>
                  </a:lnTo>
                  <a:cubicBezTo>
                    <a:pt x="659" y="1006"/>
                    <a:pt x="775" y="1039"/>
                    <a:pt x="841" y="1105"/>
                  </a:cubicBezTo>
                  <a:cubicBezTo>
                    <a:pt x="923" y="1154"/>
                    <a:pt x="956" y="1237"/>
                    <a:pt x="956" y="1352"/>
                  </a:cubicBezTo>
                  <a:cubicBezTo>
                    <a:pt x="956" y="1468"/>
                    <a:pt x="923" y="1566"/>
                    <a:pt x="841" y="1632"/>
                  </a:cubicBezTo>
                  <a:cubicBezTo>
                    <a:pt x="758" y="1682"/>
                    <a:pt x="643" y="1715"/>
                    <a:pt x="478" y="1715"/>
                  </a:cubicBezTo>
                  <a:cubicBezTo>
                    <a:pt x="396" y="1715"/>
                    <a:pt x="313" y="1715"/>
                    <a:pt x="214" y="1682"/>
                  </a:cubicBezTo>
                  <a:cubicBezTo>
                    <a:pt x="132" y="1665"/>
                    <a:pt x="66" y="1632"/>
                    <a:pt x="0" y="1599"/>
                  </a:cubicBezTo>
                  <a:lnTo>
                    <a:pt x="0" y="1830"/>
                  </a:lnTo>
                  <a:cubicBezTo>
                    <a:pt x="82" y="1863"/>
                    <a:pt x="165" y="1896"/>
                    <a:pt x="247" y="1913"/>
                  </a:cubicBezTo>
                  <a:cubicBezTo>
                    <a:pt x="330" y="1913"/>
                    <a:pt x="412" y="1929"/>
                    <a:pt x="495" y="1929"/>
                  </a:cubicBezTo>
                  <a:cubicBezTo>
                    <a:pt x="725" y="1929"/>
                    <a:pt x="907" y="1880"/>
                    <a:pt x="1022" y="1781"/>
                  </a:cubicBezTo>
                  <a:cubicBezTo>
                    <a:pt x="1154" y="1682"/>
                    <a:pt x="1220" y="1534"/>
                    <a:pt x="1220" y="1352"/>
                  </a:cubicBezTo>
                  <a:cubicBezTo>
                    <a:pt x="1220" y="1237"/>
                    <a:pt x="1187" y="1138"/>
                    <a:pt x="1104" y="1056"/>
                  </a:cubicBezTo>
                  <a:cubicBezTo>
                    <a:pt x="1038" y="973"/>
                    <a:pt x="956" y="924"/>
                    <a:pt x="824" y="891"/>
                  </a:cubicBezTo>
                  <a:cubicBezTo>
                    <a:pt x="940" y="874"/>
                    <a:pt x="1022" y="825"/>
                    <a:pt x="1088" y="742"/>
                  </a:cubicBezTo>
                  <a:cubicBezTo>
                    <a:pt x="1137" y="677"/>
                    <a:pt x="1170" y="594"/>
                    <a:pt x="1170" y="495"/>
                  </a:cubicBezTo>
                  <a:cubicBezTo>
                    <a:pt x="1170" y="347"/>
                    <a:pt x="1121" y="232"/>
                    <a:pt x="1005" y="133"/>
                  </a:cubicBezTo>
                  <a:cubicBezTo>
                    <a:pt x="890" y="50"/>
                    <a:pt x="742" y="1"/>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a:off x="61486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47" y="1534"/>
                  </a:cubicBezTo>
                  <a:cubicBezTo>
                    <a:pt x="281" y="1418"/>
                    <a:pt x="265" y="1220"/>
                    <a:pt x="265" y="973"/>
                  </a:cubicBezTo>
                  <a:cubicBezTo>
                    <a:pt x="265" y="709"/>
                    <a:pt x="281" y="528"/>
                    <a:pt x="347" y="396"/>
                  </a:cubicBezTo>
                  <a:cubicBezTo>
                    <a:pt x="413" y="264"/>
                    <a:pt x="512" y="199"/>
                    <a:pt x="644" y="199"/>
                  </a:cubicBezTo>
                  <a:close/>
                  <a:moveTo>
                    <a:pt x="644" y="1"/>
                  </a:moveTo>
                  <a:cubicBezTo>
                    <a:pt x="429" y="1"/>
                    <a:pt x="281" y="83"/>
                    <a:pt x="166" y="248"/>
                  </a:cubicBezTo>
                  <a:cubicBezTo>
                    <a:pt x="67" y="413"/>
                    <a:pt x="1" y="660"/>
                    <a:pt x="1" y="973"/>
                  </a:cubicBezTo>
                  <a:cubicBezTo>
                    <a:pt x="1" y="1286"/>
                    <a:pt x="67" y="1517"/>
                    <a:pt x="166" y="1682"/>
                  </a:cubicBezTo>
                  <a:cubicBezTo>
                    <a:pt x="281" y="1847"/>
                    <a:pt x="429"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6188225" y="4942750"/>
              <a:ext cx="33800" cy="46600"/>
            </a:xfrm>
            <a:custGeom>
              <a:avLst/>
              <a:gdLst/>
              <a:ahLst/>
              <a:cxnLst/>
              <a:rect l="l" t="t" r="r" b="b"/>
              <a:pathLst>
                <a:path w="1352" h="1864" extrusionOk="0">
                  <a:moveTo>
                    <a:pt x="824" y="231"/>
                  </a:moveTo>
                  <a:lnTo>
                    <a:pt x="824" y="1220"/>
                  </a:lnTo>
                  <a:lnTo>
                    <a:pt x="198" y="1220"/>
                  </a:lnTo>
                  <a:lnTo>
                    <a:pt x="824" y="231"/>
                  </a:lnTo>
                  <a:close/>
                  <a:moveTo>
                    <a:pt x="758" y="1"/>
                  </a:moveTo>
                  <a:lnTo>
                    <a:pt x="0" y="1187"/>
                  </a:lnTo>
                  <a:lnTo>
                    <a:pt x="0" y="1418"/>
                  </a:lnTo>
                  <a:lnTo>
                    <a:pt x="824" y="1418"/>
                  </a:lnTo>
                  <a:lnTo>
                    <a:pt x="824" y="1863"/>
                  </a:lnTo>
                  <a:lnTo>
                    <a:pt x="1071" y="1863"/>
                  </a:lnTo>
                  <a:lnTo>
                    <a:pt x="1071" y="1418"/>
                  </a:lnTo>
                  <a:lnTo>
                    <a:pt x="1352" y="1418"/>
                  </a:lnTo>
                  <a:lnTo>
                    <a:pt x="1352" y="1220"/>
                  </a:lnTo>
                  <a:lnTo>
                    <a:pt x="1071" y="1220"/>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64877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64" y="1534"/>
                  </a:cubicBezTo>
                  <a:cubicBezTo>
                    <a:pt x="298" y="1418"/>
                    <a:pt x="265" y="1220"/>
                    <a:pt x="265" y="973"/>
                  </a:cubicBezTo>
                  <a:cubicBezTo>
                    <a:pt x="265" y="709"/>
                    <a:pt x="298" y="528"/>
                    <a:pt x="364" y="396"/>
                  </a:cubicBezTo>
                  <a:cubicBezTo>
                    <a:pt x="413" y="264"/>
                    <a:pt x="512" y="199"/>
                    <a:pt x="644" y="199"/>
                  </a:cubicBezTo>
                  <a:close/>
                  <a:moveTo>
                    <a:pt x="644" y="1"/>
                  </a:moveTo>
                  <a:cubicBezTo>
                    <a:pt x="446" y="1"/>
                    <a:pt x="281" y="83"/>
                    <a:pt x="166" y="248"/>
                  </a:cubicBezTo>
                  <a:cubicBezTo>
                    <a:pt x="67" y="413"/>
                    <a:pt x="1" y="660"/>
                    <a:pt x="1" y="973"/>
                  </a:cubicBezTo>
                  <a:cubicBezTo>
                    <a:pt x="1" y="1286"/>
                    <a:pt x="67" y="1517"/>
                    <a:pt x="166" y="1682"/>
                  </a:cubicBezTo>
                  <a:cubicBezTo>
                    <a:pt x="281" y="1847"/>
                    <a:pt x="446"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6528975" y="4942750"/>
              <a:ext cx="30100" cy="47425"/>
            </a:xfrm>
            <a:custGeom>
              <a:avLst/>
              <a:gdLst/>
              <a:ahLst/>
              <a:cxnLst/>
              <a:rect l="l" t="t" r="r" b="b"/>
              <a:pathLst>
                <a:path w="1204" h="1897" extrusionOk="0">
                  <a:moveTo>
                    <a:pt x="82" y="1"/>
                  </a:moveTo>
                  <a:lnTo>
                    <a:pt x="82" y="940"/>
                  </a:lnTo>
                  <a:cubicBezTo>
                    <a:pt x="148" y="907"/>
                    <a:pt x="214" y="891"/>
                    <a:pt x="280" y="874"/>
                  </a:cubicBezTo>
                  <a:cubicBezTo>
                    <a:pt x="346" y="858"/>
                    <a:pt x="412" y="841"/>
                    <a:pt x="478" y="841"/>
                  </a:cubicBezTo>
                  <a:cubicBezTo>
                    <a:pt x="626" y="841"/>
                    <a:pt x="742" y="891"/>
                    <a:pt x="824" y="957"/>
                  </a:cubicBezTo>
                  <a:cubicBezTo>
                    <a:pt x="907" y="1039"/>
                    <a:pt x="956" y="1138"/>
                    <a:pt x="956" y="1270"/>
                  </a:cubicBezTo>
                  <a:cubicBezTo>
                    <a:pt x="956" y="1402"/>
                    <a:pt x="907" y="1501"/>
                    <a:pt x="824" y="1566"/>
                  </a:cubicBezTo>
                  <a:cubicBezTo>
                    <a:pt x="742" y="1649"/>
                    <a:pt x="626" y="1682"/>
                    <a:pt x="478" y="1682"/>
                  </a:cubicBezTo>
                  <a:cubicBezTo>
                    <a:pt x="396" y="1682"/>
                    <a:pt x="313" y="1682"/>
                    <a:pt x="231" y="1649"/>
                  </a:cubicBezTo>
                  <a:cubicBezTo>
                    <a:pt x="148" y="1632"/>
                    <a:pt x="82" y="1599"/>
                    <a:pt x="0" y="1566"/>
                  </a:cubicBezTo>
                  <a:lnTo>
                    <a:pt x="0" y="1814"/>
                  </a:lnTo>
                  <a:cubicBezTo>
                    <a:pt x="82" y="1847"/>
                    <a:pt x="165" y="1863"/>
                    <a:pt x="247" y="1880"/>
                  </a:cubicBezTo>
                  <a:cubicBezTo>
                    <a:pt x="330" y="1896"/>
                    <a:pt x="412" y="1896"/>
                    <a:pt x="494" y="1896"/>
                  </a:cubicBezTo>
                  <a:cubicBezTo>
                    <a:pt x="709" y="1896"/>
                    <a:pt x="890" y="1847"/>
                    <a:pt x="1022" y="1731"/>
                  </a:cubicBezTo>
                  <a:cubicBezTo>
                    <a:pt x="1137" y="1616"/>
                    <a:pt x="1203" y="1468"/>
                    <a:pt x="1203" y="1270"/>
                  </a:cubicBezTo>
                  <a:cubicBezTo>
                    <a:pt x="1203" y="1072"/>
                    <a:pt x="1137" y="924"/>
                    <a:pt x="1022" y="808"/>
                  </a:cubicBezTo>
                  <a:cubicBezTo>
                    <a:pt x="907" y="693"/>
                    <a:pt x="742" y="644"/>
                    <a:pt x="527" y="644"/>
                  </a:cubicBezTo>
                  <a:lnTo>
                    <a:pt x="412" y="644"/>
                  </a:lnTo>
                  <a:cubicBezTo>
                    <a:pt x="379" y="644"/>
                    <a:pt x="346" y="660"/>
                    <a:pt x="313" y="676"/>
                  </a:cubicBezTo>
                  <a:lnTo>
                    <a:pt x="313" y="215"/>
                  </a:lnTo>
                  <a:lnTo>
                    <a:pt x="1071" y="215"/>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68272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7" y="1534"/>
                  </a:cubicBezTo>
                  <a:cubicBezTo>
                    <a:pt x="281" y="1418"/>
                    <a:pt x="248" y="1220"/>
                    <a:pt x="248" y="973"/>
                  </a:cubicBezTo>
                  <a:cubicBezTo>
                    <a:pt x="248" y="709"/>
                    <a:pt x="281" y="528"/>
                    <a:pt x="347" y="396"/>
                  </a:cubicBezTo>
                  <a:cubicBezTo>
                    <a:pt x="412" y="264"/>
                    <a:pt x="511" y="199"/>
                    <a:pt x="627" y="199"/>
                  </a:cubicBezTo>
                  <a:close/>
                  <a:moveTo>
                    <a:pt x="627" y="1"/>
                  </a:moveTo>
                  <a:cubicBezTo>
                    <a:pt x="429" y="1"/>
                    <a:pt x="264" y="83"/>
                    <a:pt x="149" y="248"/>
                  </a:cubicBezTo>
                  <a:cubicBezTo>
                    <a:pt x="50" y="413"/>
                    <a:pt x="0" y="660"/>
                    <a:pt x="0" y="973"/>
                  </a:cubicBezTo>
                  <a:cubicBezTo>
                    <a:pt x="0" y="1286"/>
                    <a:pt x="50" y="1517"/>
                    <a:pt x="149"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8"/>
            <p:cNvSpPr/>
            <p:nvPr/>
          </p:nvSpPr>
          <p:spPr>
            <a:xfrm>
              <a:off x="6867650" y="4941925"/>
              <a:ext cx="32175" cy="48250"/>
            </a:xfrm>
            <a:custGeom>
              <a:avLst/>
              <a:gdLst/>
              <a:ahLst/>
              <a:cxnLst/>
              <a:rect l="l" t="t" r="r" b="b"/>
              <a:pathLst>
                <a:path w="1287" h="1930" extrusionOk="0">
                  <a:moveTo>
                    <a:pt x="660" y="874"/>
                  </a:moveTo>
                  <a:cubicBezTo>
                    <a:pt x="775" y="874"/>
                    <a:pt x="858" y="907"/>
                    <a:pt x="923" y="990"/>
                  </a:cubicBezTo>
                  <a:cubicBezTo>
                    <a:pt x="989" y="1056"/>
                    <a:pt x="1022" y="1171"/>
                    <a:pt x="1022" y="1303"/>
                  </a:cubicBezTo>
                  <a:cubicBezTo>
                    <a:pt x="1022" y="1435"/>
                    <a:pt x="989" y="1534"/>
                    <a:pt x="923" y="1616"/>
                  </a:cubicBezTo>
                  <a:cubicBezTo>
                    <a:pt x="858" y="1698"/>
                    <a:pt x="775" y="1731"/>
                    <a:pt x="660" y="1731"/>
                  </a:cubicBezTo>
                  <a:cubicBezTo>
                    <a:pt x="544" y="1731"/>
                    <a:pt x="462" y="1698"/>
                    <a:pt x="396" y="1616"/>
                  </a:cubicBezTo>
                  <a:cubicBezTo>
                    <a:pt x="330" y="1534"/>
                    <a:pt x="297" y="1435"/>
                    <a:pt x="297" y="1303"/>
                  </a:cubicBezTo>
                  <a:cubicBezTo>
                    <a:pt x="297" y="1171"/>
                    <a:pt x="330" y="1056"/>
                    <a:pt x="396" y="990"/>
                  </a:cubicBezTo>
                  <a:cubicBezTo>
                    <a:pt x="462" y="907"/>
                    <a:pt x="544" y="874"/>
                    <a:pt x="660" y="874"/>
                  </a:cubicBezTo>
                  <a:close/>
                  <a:moveTo>
                    <a:pt x="775" y="1"/>
                  </a:moveTo>
                  <a:cubicBezTo>
                    <a:pt x="544" y="1"/>
                    <a:pt x="347" y="100"/>
                    <a:pt x="215" y="264"/>
                  </a:cubicBezTo>
                  <a:cubicBezTo>
                    <a:pt x="66" y="446"/>
                    <a:pt x="1" y="677"/>
                    <a:pt x="1" y="973"/>
                  </a:cubicBezTo>
                  <a:cubicBezTo>
                    <a:pt x="1" y="1286"/>
                    <a:pt x="66" y="1517"/>
                    <a:pt x="165" y="1682"/>
                  </a:cubicBezTo>
                  <a:cubicBezTo>
                    <a:pt x="281" y="1847"/>
                    <a:pt x="446" y="1929"/>
                    <a:pt x="660" y="1929"/>
                  </a:cubicBezTo>
                  <a:cubicBezTo>
                    <a:pt x="858" y="1929"/>
                    <a:pt x="1006" y="1863"/>
                    <a:pt x="1105" y="1748"/>
                  </a:cubicBezTo>
                  <a:cubicBezTo>
                    <a:pt x="1220" y="1649"/>
                    <a:pt x="1286" y="1484"/>
                    <a:pt x="1286" y="1303"/>
                  </a:cubicBezTo>
                  <a:cubicBezTo>
                    <a:pt x="1286" y="1105"/>
                    <a:pt x="1220" y="957"/>
                    <a:pt x="1121" y="841"/>
                  </a:cubicBezTo>
                  <a:cubicBezTo>
                    <a:pt x="1006" y="726"/>
                    <a:pt x="858" y="677"/>
                    <a:pt x="676" y="677"/>
                  </a:cubicBezTo>
                  <a:cubicBezTo>
                    <a:pt x="594" y="677"/>
                    <a:pt x="511" y="693"/>
                    <a:pt x="429" y="726"/>
                  </a:cubicBezTo>
                  <a:cubicBezTo>
                    <a:pt x="363" y="759"/>
                    <a:pt x="297" y="825"/>
                    <a:pt x="248" y="891"/>
                  </a:cubicBezTo>
                  <a:cubicBezTo>
                    <a:pt x="264" y="660"/>
                    <a:pt x="314" y="495"/>
                    <a:pt x="396" y="380"/>
                  </a:cubicBezTo>
                  <a:cubicBezTo>
                    <a:pt x="495" y="281"/>
                    <a:pt x="610" y="215"/>
                    <a:pt x="775" y="215"/>
                  </a:cubicBezTo>
                  <a:cubicBezTo>
                    <a:pt x="841" y="215"/>
                    <a:pt x="907" y="232"/>
                    <a:pt x="973" y="248"/>
                  </a:cubicBezTo>
                  <a:cubicBezTo>
                    <a:pt x="1039" y="264"/>
                    <a:pt x="1105" y="281"/>
                    <a:pt x="1154" y="314"/>
                  </a:cubicBezTo>
                  <a:lnTo>
                    <a:pt x="1154" y="83"/>
                  </a:lnTo>
                  <a:cubicBezTo>
                    <a:pt x="1088" y="50"/>
                    <a:pt x="1022" y="34"/>
                    <a:pt x="956" y="34"/>
                  </a:cubicBezTo>
                  <a:cubicBezTo>
                    <a:pt x="891" y="17"/>
                    <a:pt x="841" y="1"/>
                    <a:pt x="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71663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6" y="1534"/>
                  </a:cubicBezTo>
                  <a:cubicBezTo>
                    <a:pt x="281" y="1418"/>
                    <a:pt x="248" y="1220"/>
                    <a:pt x="248" y="973"/>
                  </a:cubicBezTo>
                  <a:cubicBezTo>
                    <a:pt x="248" y="709"/>
                    <a:pt x="281" y="528"/>
                    <a:pt x="346" y="396"/>
                  </a:cubicBezTo>
                  <a:cubicBezTo>
                    <a:pt x="412" y="264"/>
                    <a:pt x="511" y="199"/>
                    <a:pt x="627" y="199"/>
                  </a:cubicBezTo>
                  <a:close/>
                  <a:moveTo>
                    <a:pt x="627" y="1"/>
                  </a:moveTo>
                  <a:cubicBezTo>
                    <a:pt x="429" y="1"/>
                    <a:pt x="264" y="83"/>
                    <a:pt x="165" y="248"/>
                  </a:cubicBezTo>
                  <a:cubicBezTo>
                    <a:pt x="50" y="413"/>
                    <a:pt x="0" y="660"/>
                    <a:pt x="0" y="973"/>
                  </a:cubicBezTo>
                  <a:cubicBezTo>
                    <a:pt x="0" y="1286"/>
                    <a:pt x="50" y="1517"/>
                    <a:pt x="165"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7207575" y="4942750"/>
              <a:ext cx="29700" cy="46600"/>
            </a:xfrm>
            <a:custGeom>
              <a:avLst/>
              <a:gdLst/>
              <a:ahLst/>
              <a:cxnLst/>
              <a:rect l="l" t="t" r="r" b="b"/>
              <a:pathLst>
                <a:path w="1188" h="1864" extrusionOk="0">
                  <a:moveTo>
                    <a:pt x="0" y="1"/>
                  </a:moveTo>
                  <a:lnTo>
                    <a:pt x="0" y="215"/>
                  </a:lnTo>
                  <a:lnTo>
                    <a:pt x="890" y="215"/>
                  </a:lnTo>
                  <a:lnTo>
                    <a:pt x="264" y="1863"/>
                  </a:lnTo>
                  <a:lnTo>
                    <a:pt x="528" y="1863"/>
                  </a:lnTo>
                  <a:lnTo>
                    <a:pt x="1187" y="116"/>
                  </a:lnTo>
                  <a:lnTo>
                    <a:pt x="1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5105000" y="4338000"/>
              <a:ext cx="2145050" cy="480975"/>
            </a:xfrm>
            <a:custGeom>
              <a:avLst/>
              <a:gdLst/>
              <a:ahLst/>
              <a:cxnLst/>
              <a:rect l="l" t="t" r="r" b="b"/>
              <a:pathLst>
                <a:path w="85802" h="19239" extrusionOk="0">
                  <a:moveTo>
                    <a:pt x="38327" y="8620"/>
                  </a:moveTo>
                  <a:cubicBezTo>
                    <a:pt x="38216" y="8620"/>
                    <a:pt x="38105" y="8690"/>
                    <a:pt x="38088" y="8830"/>
                  </a:cubicBezTo>
                  <a:lnTo>
                    <a:pt x="38088" y="10413"/>
                  </a:lnTo>
                  <a:cubicBezTo>
                    <a:pt x="38105" y="10561"/>
                    <a:pt x="38216" y="10635"/>
                    <a:pt x="38327" y="10635"/>
                  </a:cubicBezTo>
                  <a:cubicBezTo>
                    <a:pt x="38438" y="10635"/>
                    <a:pt x="38550" y="10561"/>
                    <a:pt x="38566" y="10413"/>
                  </a:cubicBezTo>
                  <a:lnTo>
                    <a:pt x="38566" y="8830"/>
                  </a:lnTo>
                  <a:cubicBezTo>
                    <a:pt x="38550" y="8690"/>
                    <a:pt x="38438" y="8620"/>
                    <a:pt x="38327" y="8620"/>
                  </a:cubicBezTo>
                  <a:close/>
                  <a:moveTo>
                    <a:pt x="71842" y="8493"/>
                  </a:moveTo>
                  <a:cubicBezTo>
                    <a:pt x="71730" y="8493"/>
                    <a:pt x="71619" y="8567"/>
                    <a:pt x="71611" y="8715"/>
                  </a:cubicBezTo>
                  <a:lnTo>
                    <a:pt x="71611" y="10511"/>
                  </a:lnTo>
                  <a:cubicBezTo>
                    <a:pt x="71619" y="10652"/>
                    <a:pt x="71730" y="10722"/>
                    <a:pt x="71842" y="10722"/>
                  </a:cubicBezTo>
                  <a:cubicBezTo>
                    <a:pt x="71953" y="10722"/>
                    <a:pt x="72064" y="10652"/>
                    <a:pt x="72072" y="10511"/>
                  </a:cubicBezTo>
                  <a:lnTo>
                    <a:pt x="72072" y="8715"/>
                  </a:lnTo>
                  <a:cubicBezTo>
                    <a:pt x="72064" y="8567"/>
                    <a:pt x="71953" y="8493"/>
                    <a:pt x="71842" y="8493"/>
                  </a:cubicBezTo>
                  <a:close/>
                  <a:moveTo>
                    <a:pt x="13952" y="8480"/>
                  </a:moveTo>
                  <a:cubicBezTo>
                    <a:pt x="13832" y="8480"/>
                    <a:pt x="13713" y="8558"/>
                    <a:pt x="13713" y="8715"/>
                  </a:cubicBezTo>
                  <a:lnTo>
                    <a:pt x="13713" y="10511"/>
                  </a:lnTo>
                  <a:cubicBezTo>
                    <a:pt x="13721" y="10668"/>
                    <a:pt x="13840" y="10746"/>
                    <a:pt x="13958" y="10746"/>
                  </a:cubicBezTo>
                  <a:cubicBezTo>
                    <a:pt x="14075" y="10746"/>
                    <a:pt x="14190" y="10668"/>
                    <a:pt x="14190" y="10511"/>
                  </a:cubicBezTo>
                  <a:lnTo>
                    <a:pt x="14190" y="8715"/>
                  </a:lnTo>
                  <a:cubicBezTo>
                    <a:pt x="14190" y="8558"/>
                    <a:pt x="14071" y="8480"/>
                    <a:pt x="13952" y="8480"/>
                  </a:cubicBezTo>
                  <a:close/>
                  <a:moveTo>
                    <a:pt x="58127" y="8031"/>
                  </a:moveTo>
                  <a:cubicBezTo>
                    <a:pt x="58014" y="8031"/>
                    <a:pt x="57898" y="8105"/>
                    <a:pt x="57882" y="8254"/>
                  </a:cubicBezTo>
                  <a:lnTo>
                    <a:pt x="57882" y="10989"/>
                  </a:lnTo>
                  <a:cubicBezTo>
                    <a:pt x="57898" y="11129"/>
                    <a:pt x="58014" y="11200"/>
                    <a:pt x="58127" y="11200"/>
                  </a:cubicBezTo>
                  <a:cubicBezTo>
                    <a:pt x="58240" y="11200"/>
                    <a:pt x="58352" y="11129"/>
                    <a:pt x="58360" y="10989"/>
                  </a:cubicBezTo>
                  <a:lnTo>
                    <a:pt x="58360" y="8254"/>
                  </a:lnTo>
                  <a:cubicBezTo>
                    <a:pt x="58352" y="8105"/>
                    <a:pt x="58240" y="8031"/>
                    <a:pt x="58127" y="8031"/>
                  </a:cubicBezTo>
                  <a:close/>
                  <a:moveTo>
                    <a:pt x="70317" y="8031"/>
                  </a:moveTo>
                  <a:cubicBezTo>
                    <a:pt x="70206" y="8031"/>
                    <a:pt x="70095" y="8105"/>
                    <a:pt x="70078" y="8254"/>
                  </a:cubicBezTo>
                  <a:lnTo>
                    <a:pt x="70078" y="10989"/>
                  </a:lnTo>
                  <a:cubicBezTo>
                    <a:pt x="70095" y="11129"/>
                    <a:pt x="70206" y="11200"/>
                    <a:pt x="70317" y="11200"/>
                  </a:cubicBezTo>
                  <a:cubicBezTo>
                    <a:pt x="70428" y="11200"/>
                    <a:pt x="70540" y="11129"/>
                    <a:pt x="70556" y="10989"/>
                  </a:cubicBezTo>
                  <a:lnTo>
                    <a:pt x="70556" y="8254"/>
                  </a:lnTo>
                  <a:cubicBezTo>
                    <a:pt x="70540" y="8105"/>
                    <a:pt x="70428" y="8031"/>
                    <a:pt x="70317" y="8031"/>
                  </a:cubicBezTo>
                  <a:close/>
                  <a:moveTo>
                    <a:pt x="73366" y="8031"/>
                  </a:moveTo>
                  <a:cubicBezTo>
                    <a:pt x="73255" y="8031"/>
                    <a:pt x="73144" y="8105"/>
                    <a:pt x="73127" y="8254"/>
                  </a:cubicBezTo>
                  <a:lnTo>
                    <a:pt x="73127" y="10989"/>
                  </a:lnTo>
                  <a:cubicBezTo>
                    <a:pt x="73144" y="11129"/>
                    <a:pt x="73255" y="11200"/>
                    <a:pt x="73366" y="11200"/>
                  </a:cubicBezTo>
                  <a:cubicBezTo>
                    <a:pt x="73477" y="11200"/>
                    <a:pt x="73589" y="11129"/>
                    <a:pt x="73605" y="10989"/>
                  </a:cubicBezTo>
                  <a:lnTo>
                    <a:pt x="73605" y="8254"/>
                  </a:lnTo>
                  <a:cubicBezTo>
                    <a:pt x="73589" y="8105"/>
                    <a:pt x="73477" y="8031"/>
                    <a:pt x="73366" y="8031"/>
                  </a:cubicBezTo>
                  <a:close/>
                  <a:moveTo>
                    <a:pt x="239" y="8031"/>
                  </a:moveTo>
                  <a:cubicBezTo>
                    <a:pt x="128" y="8031"/>
                    <a:pt x="17" y="8105"/>
                    <a:pt x="0" y="8254"/>
                  </a:cubicBezTo>
                  <a:lnTo>
                    <a:pt x="0" y="11006"/>
                  </a:lnTo>
                  <a:cubicBezTo>
                    <a:pt x="17" y="11146"/>
                    <a:pt x="128" y="11216"/>
                    <a:pt x="239" y="11216"/>
                  </a:cubicBezTo>
                  <a:cubicBezTo>
                    <a:pt x="350" y="11216"/>
                    <a:pt x="462" y="11146"/>
                    <a:pt x="478" y="11006"/>
                  </a:cubicBezTo>
                  <a:lnTo>
                    <a:pt x="478" y="10989"/>
                  </a:lnTo>
                  <a:lnTo>
                    <a:pt x="478" y="8254"/>
                  </a:lnTo>
                  <a:cubicBezTo>
                    <a:pt x="462" y="8105"/>
                    <a:pt x="350" y="8031"/>
                    <a:pt x="239" y="8031"/>
                  </a:cubicBezTo>
                  <a:close/>
                  <a:moveTo>
                    <a:pt x="12435" y="8031"/>
                  </a:moveTo>
                  <a:cubicBezTo>
                    <a:pt x="12324" y="8031"/>
                    <a:pt x="12213" y="8105"/>
                    <a:pt x="12196" y="8254"/>
                  </a:cubicBezTo>
                  <a:lnTo>
                    <a:pt x="12196" y="11006"/>
                  </a:lnTo>
                  <a:cubicBezTo>
                    <a:pt x="12213" y="11146"/>
                    <a:pt x="12324" y="11216"/>
                    <a:pt x="12435" y="11216"/>
                  </a:cubicBezTo>
                  <a:cubicBezTo>
                    <a:pt x="12546" y="11216"/>
                    <a:pt x="12658" y="11146"/>
                    <a:pt x="12674" y="11006"/>
                  </a:cubicBezTo>
                  <a:lnTo>
                    <a:pt x="12674" y="10989"/>
                  </a:lnTo>
                  <a:lnTo>
                    <a:pt x="12674" y="8254"/>
                  </a:lnTo>
                  <a:cubicBezTo>
                    <a:pt x="12658" y="8105"/>
                    <a:pt x="12546" y="8031"/>
                    <a:pt x="12435" y="8031"/>
                  </a:cubicBezTo>
                  <a:close/>
                  <a:moveTo>
                    <a:pt x="52033" y="8031"/>
                  </a:moveTo>
                  <a:cubicBezTo>
                    <a:pt x="51920" y="8031"/>
                    <a:pt x="51809" y="8105"/>
                    <a:pt x="51800" y="8254"/>
                  </a:cubicBezTo>
                  <a:lnTo>
                    <a:pt x="51800" y="11006"/>
                  </a:lnTo>
                  <a:cubicBezTo>
                    <a:pt x="51809" y="11146"/>
                    <a:pt x="51920" y="11216"/>
                    <a:pt x="52033" y="11216"/>
                  </a:cubicBezTo>
                  <a:cubicBezTo>
                    <a:pt x="52147" y="11216"/>
                    <a:pt x="52262" y="11146"/>
                    <a:pt x="52278" y="11006"/>
                  </a:cubicBezTo>
                  <a:lnTo>
                    <a:pt x="52278" y="8254"/>
                  </a:lnTo>
                  <a:cubicBezTo>
                    <a:pt x="52262" y="8105"/>
                    <a:pt x="52147" y="8031"/>
                    <a:pt x="52033" y="8031"/>
                  </a:cubicBezTo>
                  <a:close/>
                  <a:moveTo>
                    <a:pt x="85562" y="8019"/>
                  </a:moveTo>
                  <a:cubicBezTo>
                    <a:pt x="85443" y="8019"/>
                    <a:pt x="85323" y="8097"/>
                    <a:pt x="85323" y="8254"/>
                  </a:cubicBezTo>
                  <a:lnTo>
                    <a:pt x="85323" y="10989"/>
                  </a:lnTo>
                  <a:cubicBezTo>
                    <a:pt x="85323" y="11146"/>
                    <a:pt x="85443" y="11224"/>
                    <a:pt x="85562" y="11224"/>
                  </a:cubicBezTo>
                  <a:cubicBezTo>
                    <a:pt x="85682" y="11224"/>
                    <a:pt x="85801" y="11146"/>
                    <a:pt x="85801" y="10989"/>
                  </a:cubicBezTo>
                  <a:lnTo>
                    <a:pt x="85801" y="8254"/>
                  </a:lnTo>
                  <a:cubicBezTo>
                    <a:pt x="85801" y="8097"/>
                    <a:pt x="85682" y="8019"/>
                    <a:pt x="85562" y="8019"/>
                  </a:cubicBezTo>
                  <a:close/>
                  <a:moveTo>
                    <a:pt x="36796" y="8019"/>
                  </a:moveTo>
                  <a:cubicBezTo>
                    <a:pt x="36679" y="8019"/>
                    <a:pt x="36564" y="8097"/>
                    <a:pt x="36572" y="8254"/>
                  </a:cubicBezTo>
                  <a:lnTo>
                    <a:pt x="36572" y="11006"/>
                  </a:lnTo>
                  <a:cubicBezTo>
                    <a:pt x="36572" y="11162"/>
                    <a:pt x="36687" y="11241"/>
                    <a:pt x="36803" y="11241"/>
                  </a:cubicBezTo>
                  <a:cubicBezTo>
                    <a:pt x="36918" y="11241"/>
                    <a:pt x="37033" y="11162"/>
                    <a:pt x="37033" y="11006"/>
                  </a:cubicBezTo>
                  <a:lnTo>
                    <a:pt x="37033" y="8254"/>
                  </a:lnTo>
                  <a:cubicBezTo>
                    <a:pt x="37033" y="8097"/>
                    <a:pt x="36914" y="8019"/>
                    <a:pt x="36796" y="8019"/>
                  </a:cubicBezTo>
                  <a:close/>
                  <a:moveTo>
                    <a:pt x="39843" y="8019"/>
                  </a:moveTo>
                  <a:cubicBezTo>
                    <a:pt x="39724" y="8019"/>
                    <a:pt x="39604" y="8097"/>
                    <a:pt x="39604" y="8254"/>
                  </a:cubicBezTo>
                  <a:lnTo>
                    <a:pt x="39604" y="11006"/>
                  </a:lnTo>
                  <a:cubicBezTo>
                    <a:pt x="39604" y="11162"/>
                    <a:pt x="39724" y="11241"/>
                    <a:pt x="39843" y="11241"/>
                  </a:cubicBezTo>
                  <a:cubicBezTo>
                    <a:pt x="39963" y="11241"/>
                    <a:pt x="40082" y="11162"/>
                    <a:pt x="40082" y="11006"/>
                  </a:cubicBezTo>
                  <a:lnTo>
                    <a:pt x="40082" y="8254"/>
                  </a:lnTo>
                  <a:cubicBezTo>
                    <a:pt x="40082" y="8097"/>
                    <a:pt x="39963" y="8019"/>
                    <a:pt x="39843" y="8019"/>
                  </a:cubicBezTo>
                  <a:close/>
                  <a:moveTo>
                    <a:pt x="53562" y="7615"/>
                  </a:moveTo>
                  <a:cubicBezTo>
                    <a:pt x="53449" y="7615"/>
                    <a:pt x="53333" y="7685"/>
                    <a:pt x="53317" y="7825"/>
                  </a:cubicBezTo>
                  <a:lnTo>
                    <a:pt x="53317" y="11401"/>
                  </a:lnTo>
                  <a:cubicBezTo>
                    <a:pt x="53333" y="11550"/>
                    <a:pt x="53449" y="11624"/>
                    <a:pt x="53562" y="11624"/>
                  </a:cubicBezTo>
                  <a:cubicBezTo>
                    <a:pt x="53675" y="11624"/>
                    <a:pt x="53786" y="11550"/>
                    <a:pt x="53795" y="11401"/>
                  </a:cubicBezTo>
                  <a:lnTo>
                    <a:pt x="53795" y="7825"/>
                  </a:lnTo>
                  <a:cubicBezTo>
                    <a:pt x="53786" y="7685"/>
                    <a:pt x="53675" y="7615"/>
                    <a:pt x="53562" y="7615"/>
                  </a:cubicBezTo>
                  <a:close/>
                  <a:moveTo>
                    <a:pt x="56611" y="7615"/>
                  </a:moveTo>
                  <a:cubicBezTo>
                    <a:pt x="56498" y="7615"/>
                    <a:pt x="56382" y="7685"/>
                    <a:pt x="56366" y="7825"/>
                  </a:cubicBezTo>
                  <a:lnTo>
                    <a:pt x="56366" y="11401"/>
                  </a:lnTo>
                  <a:cubicBezTo>
                    <a:pt x="56382" y="11550"/>
                    <a:pt x="56498" y="11624"/>
                    <a:pt x="56611" y="11624"/>
                  </a:cubicBezTo>
                  <a:cubicBezTo>
                    <a:pt x="56724" y="11624"/>
                    <a:pt x="56835" y="11550"/>
                    <a:pt x="56844" y="11401"/>
                  </a:cubicBezTo>
                  <a:lnTo>
                    <a:pt x="56844" y="7825"/>
                  </a:lnTo>
                  <a:cubicBezTo>
                    <a:pt x="56835" y="7685"/>
                    <a:pt x="56724" y="7615"/>
                    <a:pt x="56611" y="7615"/>
                  </a:cubicBezTo>
                  <a:close/>
                  <a:moveTo>
                    <a:pt x="29180" y="7520"/>
                  </a:moveTo>
                  <a:cubicBezTo>
                    <a:pt x="29069" y="7520"/>
                    <a:pt x="28958" y="7594"/>
                    <a:pt x="28941" y="7743"/>
                  </a:cubicBezTo>
                  <a:lnTo>
                    <a:pt x="28941" y="11500"/>
                  </a:lnTo>
                  <a:cubicBezTo>
                    <a:pt x="28958" y="11649"/>
                    <a:pt x="29069" y="11723"/>
                    <a:pt x="29180" y="11723"/>
                  </a:cubicBezTo>
                  <a:cubicBezTo>
                    <a:pt x="29291" y="11723"/>
                    <a:pt x="29403" y="11649"/>
                    <a:pt x="29419" y="11500"/>
                  </a:cubicBezTo>
                  <a:lnTo>
                    <a:pt x="29419" y="7743"/>
                  </a:lnTo>
                  <a:cubicBezTo>
                    <a:pt x="29403" y="7594"/>
                    <a:pt x="29291" y="7520"/>
                    <a:pt x="29180" y="7520"/>
                  </a:cubicBezTo>
                  <a:close/>
                  <a:moveTo>
                    <a:pt x="35278" y="7520"/>
                  </a:moveTo>
                  <a:cubicBezTo>
                    <a:pt x="35167" y="7520"/>
                    <a:pt x="35056" y="7594"/>
                    <a:pt x="35039" y="7743"/>
                  </a:cubicBezTo>
                  <a:lnTo>
                    <a:pt x="35039" y="11500"/>
                  </a:lnTo>
                  <a:cubicBezTo>
                    <a:pt x="35056" y="11649"/>
                    <a:pt x="35167" y="11723"/>
                    <a:pt x="35278" y="11723"/>
                  </a:cubicBezTo>
                  <a:cubicBezTo>
                    <a:pt x="35389" y="11723"/>
                    <a:pt x="35501" y="11649"/>
                    <a:pt x="35517" y="11500"/>
                  </a:cubicBezTo>
                  <a:lnTo>
                    <a:pt x="35517" y="7743"/>
                  </a:lnTo>
                  <a:cubicBezTo>
                    <a:pt x="35501" y="7594"/>
                    <a:pt x="35389" y="7520"/>
                    <a:pt x="35278" y="7520"/>
                  </a:cubicBezTo>
                  <a:close/>
                  <a:moveTo>
                    <a:pt x="55088" y="7088"/>
                  </a:moveTo>
                  <a:cubicBezTo>
                    <a:pt x="54977" y="7088"/>
                    <a:pt x="54866" y="7158"/>
                    <a:pt x="54849" y="7298"/>
                  </a:cubicBezTo>
                  <a:lnTo>
                    <a:pt x="54849" y="11929"/>
                  </a:lnTo>
                  <a:cubicBezTo>
                    <a:pt x="54866" y="12077"/>
                    <a:pt x="54977" y="12151"/>
                    <a:pt x="55088" y="12151"/>
                  </a:cubicBezTo>
                  <a:cubicBezTo>
                    <a:pt x="55200" y="12151"/>
                    <a:pt x="55311" y="12077"/>
                    <a:pt x="55327" y="11929"/>
                  </a:cubicBezTo>
                  <a:lnTo>
                    <a:pt x="55327" y="7298"/>
                  </a:lnTo>
                  <a:cubicBezTo>
                    <a:pt x="55311" y="7158"/>
                    <a:pt x="55200" y="7088"/>
                    <a:pt x="55088" y="7088"/>
                  </a:cubicBezTo>
                  <a:close/>
                  <a:moveTo>
                    <a:pt x="15474" y="6910"/>
                  </a:moveTo>
                  <a:cubicBezTo>
                    <a:pt x="15361" y="6910"/>
                    <a:pt x="15245" y="6985"/>
                    <a:pt x="15229" y="7133"/>
                  </a:cubicBezTo>
                  <a:lnTo>
                    <a:pt x="15229" y="12110"/>
                  </a:lnTo>
                  <a:cubicBezTo>
                    <a:pt x="15245" y="12258"/>
                    <a:pt x="15361" y="12333"/>
                    <a:pt x="15474" y="12333"/>
                  </a:cubicBezTo>
                  <a:cubicBezTo>
                    <a:pt x="15587" y="12333"/>
                    <a:pt x="15699" y="12258"/>
                    <a:pt x="15707" y="12110"/>
                  </a:cubicBezTo>
                  <a:lnTo>
                    <a:pt x="15707" y="7133"/>
                  </a:lnTo>
                  <a:cubicBezTo>
                    <a:pt x="15699" y="6985"/>
                    <a:pt x="15587" y="6910"/>
                    <a:pt x="15474" y="6910"/>
                  </a:cubicBezTo>
                  <a:close/>
                  <a:moveTo>
                    <a:pt x="27664" y="6910"/>
                  </a:moveTo>
                  <a:cubicBezTo>
                    <a:pt x="27553" y="6910"/>
                    <a:pt x="27441" y="6985"/>
                    <a:pt x="27425" y="7133"/>
                  </a:cubicBezTo>
                  <a:lnTo>
                    <a:pt x="27425" y="12110"/>
                  </a:lnTo>
                  <a:cubicBezTo>
                    <a:pt x="27441" y="12258"/>
                    <a:pt x="27553" y="12333"/>
                    <a:pt x="27664" y="12333"/>
                  </a:cubicBezTo>
                  <a:cubicBezTo>
                    <a:pt x="27775" y="12333"/>
                    <a:pt x="27886" y="12258"/>
                    <a:pt x="27903" y="12110"/>
                  </a:cubicBezTo>
                  <a:lnTo>
                    <a:pt x="27903" y="7133"/>
                  </a:lnTo>
                  <a:cubicBezTo>
                    <a:pt x="27886" y="6985"/>
                    <a:pt x="27775" y="6910"/>
                    <a:pt x="27664" y="6910"/>
                  </a:cubicBezTo>
                  <a:close/>
                  <a:moveTo>
                    <a:pt x="68795" y="6449"/>
                  </a:moveTo>
                  <a:cubicBezTo>
                    <a:pt x="68681" y="6449"/>
                    <a:pt x="68570" y="6523"/>
                    <a:pt x="68562" y="6671"/>
                  </a:cubicBezTo>
                  <a:lnTo>
                    <a:pt x="68562" y="12572"/>
                  </a:lnTo>
                  <a:cubicBezTo>
                    <a:pt x="68570" y="12720"/>
                    <a:pt x="68681" y="12794"/>
                    <a:pt x="68795" y="12794"/>
                  </a:cubicBezTo>
                  <a:cubicBezTo>
                    <a:pt x="68908" y="12794"/>
                    <a:pt x="69023" y="12720"/>
                    <a:pt x="69040" y="12572"/>
                  </a:cubicBezTo>
                  <a:lnTo>
                    <a:pt x="69040" y="6671"/>
                  </a:lnTo>
                  <a:cubicBezTo>
                    <a:pt x="69023" y="6523"/>
                    <a:pt x="68908" y="6449"/>
                    <a:pt x="68795" y="6449"/>
                  </a:cubicBezTo>
                  <a:close/>
                  <a:moveTo>
                    <a:pt x="74888" y="6449"/>
                  </a:moveTo>
                  <a:cubicBezTo>
                    <a:pt x="74775" y="6449"/>
                    <a:pt x="74660" y="6523"/>
                    <a:pt x="74643" y="6671"/>
                  </a:cubicBezTo>
                  <a:lnTo>
                    <a:pt x="74643" y="12572"/>
                  </a:lnTo>
                  <a:cubicBezTo>
                    <a:pt x="74660" y="12720"/>
                    <a:pt x="74775" y="12794"/>
                    <a:pt x="74888" y="12794"/>
                  </a:cubicBezTo>
                  <a:cubicBezTo>
                    <a:pt x="75002" y="12794"/>
                    <a:pt x="75113" y="12720"/>
                    <a:pt x="75121" y="12572"/>
                  </a:cubicBezTo>
                  <a:lnTo>
                    <a:pt x="75121" y="6671"/>
                  </a:lnTo>
                  <a:cubicBezTo>
                    <a:pt x="75113" y="6523"/>
                    <a:pt x="75002" y="6449"/>
                    <a:pt x="74888" y="6449"/>
                  </a:cubicBezTo>
                  <a:close/>
                  <a:moveTo>
                    <a:pt x="84036" y="6449"/>
                  </a:moveTo>
                  <a:cubicBezTo>
                    <a:pt x="83922" y="6449"/>
                    <a:pt x="83807" y="6523"/>
                    <a:pt x="83790" y="6671"/>
                  </a:cubicBezTo>
                  <a:lnTo>
                    <a:pt x="83790" y="12572"/>
                  </a:lnTo>
                  <a:cubicBezTo>
                    <a:pt x="83807" y="12720"/>
                    <a:pt x="83922" y="12794"/>
                    <a:pt x="84036" y="12794"/>
                  </a:cubicBezTo>
                  <a:cubicBezTo>
                    <a:pt x="84149" y="12794"/>
                    <a:pt x="84260" y="12720"/>
                    <a:pt x="84268" y="12572"/>
                  </a:cubicBezTo>
                  <a:lnTo>
                    <a:pt x="84268" y="6671"/>
                  </a:lnTo>
                  <a:cubicBezTo>
                    <a:pt x="84260" y="6523"/>
                    <a:pt x="84149" y="6449"/>
                    <a:pt x="84036" y="6449"/>
                  </a:cubicBezTo>
                  <a:close/>
                  <a:moveTo>
                    <a:pt x="1766" y="6449"/>
                  </a:moveTo>
                  <a:cubicBezTo>
                    <a:pt x="1652" y="6449"/>
                    <a:pt x="1541" y="6523"/>
                    <a:pt x="1533" y="6671"/>
                  </a:cubicBezTo>
                  <a:lnTo>
                    <a:pt x="1533" y="12588"/>
                  </a:lnTo>
                  <a:cubicBezTo>
                    <a:pt x="1541" y="12728"/>
                    <a:pt x="1652" y="12798"/>
                    <a:pt x="1766" y="12798"/>
                  </a:cubicBezTo>
                  <a:cubicBezTo>
                    <a:pt x="1879" y="12798"/>
                    <a:pt x="1994" y="12728"/>
                    <a:pt x="2011" y="12588"/>
                  </a:cubicBezTo>
                  <a:lnTo>
                    <a:pt x="2011" y="12572"/>
                  </a:lnTo>
                  <a:lnTo>
                    <a:pt x="2011" y="6671"/>
                  </a:lnTo>
                  <a:cubicBezTo>
                    <a:pt x="1994" y="6523"/>
                    <a:pt x="1879" y="6449"/>
                    <a:pt x="1766" y="6449"/>
                  </a:cubicBezTo>
                  <a:close/>
                  <a:moveTo>
                    <a:pt x="41366" y="6449"/>
                  </a:moveTo>
                  <a:cubicBezTo>
                    <a:pt x="41253" y="6449"/>
                    <a:pt x="41137" y="6523"/>
                    <a:pt x="41121" y="6671"/>
                  </a:cubicBezTo>
                  <a:lnTo>
                    <a:pt x="41121" y="12588"/>
                  </a:lnTo>
                  <a:cubicBezTo>
                    <a:pt x="41137" y="12728"/>
                    <a:pt x="41253" y="12798"/>
                    <a:pt x="41366" y="12798"/>
                  </a:cubicBezTo>
                  <a:cubicBezTo>
                    <a:pt x="41479" y="12798"/>
                    <a:pt x="41590" y="12728"/>
                    <a:pt x="41599" y="12588"/>
                  </a:cubicBezTo>
                  <a:lnTo>
                    <a:pt x="41599" y="6671"/>
                  </a:lnTo>
                  <a:cubicBezTo>
                    <a:pt x="41590" y="6523"/>
                    <a:pt x="41479" y="6449"/>
                    <a:pt x="41366" y="6449"/>
                  </a:cubicBezTo>
                  <a:close/>
                  <a:moveTo>
                    <a:pt x="50515" y="6449"/>
                  </a:moveTo>
                  <a:cubicBezTo>
                    <a:pt x="50404" y="6449"/>
                    <a:pt x="50292" y="6523"/>
                    <a:pt x="50284" y="6671"/>
                  </a:cubicBezTo>
                  <a:lnTo>
                    <a:pt x="50284" y="12588"/>
                  </a:lnTo>
                  <a:cubicBezTo>
                    <a:pt x="50292" y="12728"/>
                    <a:pt x="50404" y="12798"/>
                    <a:pt x="50515" y="12798"/>
                  </a:cubicBezTo>
                  <a:cubicBezTo>
                    <a:pt x="50626" y="12798"/>
                    <a:pt x="50737" y="12728"/>
                    <a:pt x="50746" y="12588"/>
                  </a:cubicBezTo>
                  <a:lnTo>
                    <a:pt x="50746" y="6671"/>
                  </a:lnTo>
                  <a:cubicBezTo>
                    <a:pt x="50737" y="6523"/>
                    <a:pt x="50626" y="6449"/>
                    <a:pt x="50515" y="6449"/>
                  </a:cubicBezTo>
                  <a:close/>
                  <a:moveTo>
                    <a:pt x="59654" y="6424"/>
                  </a:moveTo>
                  <a:cubicBezTo>
                    <a:pt x="59534" y="6424"/>
                    <a:pt x="59415" y="6507"/>
                    <a:pt x="59415" y="6671"/>
                  </a:cubicBezTo>
                  <a:lnTo>
                    <a:pt x="59415" y="12572"/>
                  </a:lnTo>
                  <a:cubicBezTo>
                    <a:pt x="59415" y="12728"/>
                    <a:pt x="59534" y="12806"/>
                    <a:pt x="59654" y="12806"/>
                  </a:cubicBezTo>
                  <a:cubicBezTo>
                    <a:pt x="59773" y="12806"/>
                    <a:pt x="59893" y="12728"/>
                    <a:pt x="59893" y="12572"/>
                  </a:cubicBezTo>
                  <a:lnTo>
                    <a:pt x="59893" y="6671"/>
                  </a:lnTo>
                  <a:cubicBezTo>
                    <a:pt x="59893" y="6507"/>
                    <a:pt x="59773" y="6424"/>
                    <a:pt x="59654" y="6424"/>
                  </a:cubicBezTo>
                  <a:close/>
                  <a:moveTo>
                    <a:pt x="10911" y="6424"/>
                  </a:moveTo>
                  <a:cubicBezTo>
                    <a:pt x="10795" y="6424"/>
                    <a:pt x="10680" y="6507"/>
                    <a:pt x="10680" y="6671"/>
                  </a:cubicBezTo>
                  <a:lnTo>
                    <a:pt x="10680" y="12588"/>
                  </a:lnTo>
                  <a:cubicBezTo>
                    <a:pt x="10680" y="12745"/>
                    <a:pt x="10795" y="12823"/>
                    <a:pt x="10911" y="12823"/>
                  </a:cubicBezTo>
                  <a:cubicBezTo>
                    <a:pt x="11026" y="12823"/>
                    <a:pt x="11141" y="12745"/>
                    <a:pt x="11141" y="12588"/>
                  </a:cubicBezTo>
                  <a:lnTo>
                    <a:pt x="11141" y="12572"/>
                  </a:lnTo>
                  <a:lnTo>
                    <a:pt x="11141" y="6671"/>
                  </a:lnTo>
                  <a:cubicBezTo>
                    <a:pt x="11141" y="6507"/>
                    <a:pt x="11026" y="6424"/>
                    <a:pt x="10911" y="6424"/>
                  </a:cubicBezTo>
                  <a:close/>
                  <a:moveTo>
                    <a:pt x="30756" y="5823"/>
                  </a:moveTo>
                  <a:cubicBezTo>
                    <a:pt x="30643" y="5823"/>
                    <a:pt x="30532" y="5897"/>
                    <a:pt x="30523" y="6045"/>
                  </a:cubicBezTo>
                  <a:lnTo>
                    <a:pt x="30408" y="13198"/>
                  </a:lnTo>
                  <a:cubicBezTo>
                    <a:pt x="30424" y="13338"/>
                    <a:pt x="30540" y="13408"/>
                    <a:pt x="30653" y="13408"/>
                  </a:cubicBezTo>
                  <a:cubicBezTo>
                    <a:pt x="30766" y="13408"/>
                    <a:pt x="30878" y="13338"/>
                    <a:pt x="30886" y="13198"/>
                  </a:cubicBezTo>
                  <a:lnTo>
                    <a:pt x="31001" y="6045"/>
                  </a:lnTo>
                  <a:cubicBezTo>
                    <a:pt x="30985" y="5897"/>
                    <a:pt x="30869" y="5823"/>
                    <a:pt x="30756" y="5823"/>
                  </a:cubicBezTo>
                  <a:close/>
                  <a:moveTo>
                    <a:pt x="33803" y="5823"/>
                  </a:moveTo>
                  <a:cubicBezTo>
                    <a:pt x="33692" y="5823"/>
                    <a:pt x="33581" y="5897"/>
                    <a:pt x="33572" y="6045"/>
                  </a:cubicBezTo>
                  <a:lnTo>
                    <a:pt x="33457" y="13198"/>
                  </a:lnTo>
                  <a:cubicBezTo>
                    <a:pt x="33473" y="13338"/>
                    <a:pt x="33585" y="13408"/>
                    <a:pt x="33696" y="13408"/>
                  </a:cubicBezTo>
                  <a:cubicBezTo>
                    <a:pt x="33807" y="13408"/>
                    <a:pt x="33918" y="13338"/>
                    <a:pt x="33935" y="13198"/>
                  </a:cubicBezTo>
                  <a:lnTo>
                    <a:pt x="34034" y="6045"/>
                  </a:lnTo>
                  <a:cubicBezTo>
                    <a:pt x="34026" y="5897"/>
                    <a:pt x="33914" y="5823"/>
                    <a:pt x="33803" y="5823"/>
                  </a:cubicBezTo>
                  <a:close/>
                  <a:moveTo>
                    <a:pt x="61170" y="5604"/>
                  </a:moveTo>
                  <a:cubicBezTo>
                    <a:pt x="61059" y="5604"/>
                    <a:pt x="60947" y="5674"/>
                    <a:pt x="60931" y="5814"/>
                  </a:cubicBezTo>
                  <a:lnTo>
                    <a:pt x="60931" y="13412"/>
                  </a:lnTo>
                  <a:cubicBezTo>
                    <a:pt x="60947" y="13560"/>
                    <a:pt x="61059" y="13635"/>
                    <a:pt x="61170" y="13635"/>
                  </a:cubicBezTo>
                  <a:cubicBezTo>
                    <a:pt x="61281" y="13635"/>
                    <a:pt x="61392" y="13560"/>
                    <a:pt x="61409" y="13412"/>
                  </a:cubicBezTo>
                  <a:lnTo>
                    <a:pt x="61409" y="5814"/>
                  </a:lnTo>
                  <a:cubicBezTo>
                    <a:pt x="61392" y="5674"/>
                    <a:pt x="61281" y="5604"/>
                    <a:pt x="61170" y="5604"/>
                  </a:cubicBezTo>
                  <a:close/>
                  <a:moveTo>
                    <a:pt x="67274" y="5604"/>
                  </a:moveTo>
                  <a:cubicBezTo>
                    <a:pt x="67161" y="5604"/>
                    <a:pt x="67046" y="5674"/>
                    <a:pt x="67029" y="5814"/>
                  </a:cubicBezTo>
                  <a:lnTo>
                    <a:pt x="67029" y="13412"/>
                  </a:lnTo>
                  <a:cubicBezTo>
                    <a:pt x="67046" y="13560"/>
                    <a:pt x="67161" y="13635"/>
                    <a:pt x="67274" y="13635"/>
                  </a:cubicBezTo>
                  <a:cubicBezTo>
                    <a:pt x="67387" y="13635"/>
                    <a:pt x="67499" y="13560"/>
                    <a:pt x="67507" y="13412"/>
                  </a:cubicBezTo>
                  <a:lnTo>
                    <a:pt x="67507" y="5814"/>
                  </a:lnTo>
                  <a:cubicBezTo>
                    <a:pt x="67499" y="5674"/>
                    <a:pt x="67387" y="5604"/>
                    <a:pt x="67274" y="5604"/>
                  </a:cubicBezTo>
                  <a:close/>
                  <a:moveTo>
                    <a:pt x="76415" y="5604"/>
                  </a:moveTo>
                  <a:cubicBezTo>
                    <a:pt x="76304" y="5604"/>
                    <a:pt x="76193" y="5674"/>
                    <a:pt x="76176" y="5814"/>
                  </a:cubicBezTo>
                  <a:lnTo>
                    <a:pt x="76176" y="13412"/>
                  </a:lnTo>
                  <a:cubicBezTo>
                    <a:pt x="76193" y="13560"/>
                    <a:pt x="76304" y="13635"/>
                    <a:pt x="76415" y="13635"/>
                  </a:cubicBezTo>
                  <a:cubicBezTo>
                    <a:pt x="76526" y="13635"/>
                    <a:pt x="76638" y="13560"/>
                    <a:pt x="76654" y="13412"/>
                  </a:cubicBezTo>
                  <a:lnTo>
                    <a:pt x="76654" y="5814"/>
                  </a:lnTo>
                  <a:cubicBezTo>
                    <a:pt x="76638" y="5674"/>
                    <a:pt x="76526" y="5604"/>
                    <a:pt x="76415" y="5604"/>
                  </a:cubicBezTo>
                  <a:close/>
                  <a:moveTo>
                    <a:pt x="82513" y="5604"/>
                  </a:moveTo>
                  <a:cubicBezTo>
                    <a:pt x="82402" y="5604"/>
                    <a:pt x="82291" y="5674"/>
                    <a:pt x="82274" y="5814"/>
                  </a:cubicBezTo>
                  <a:lnTo>
                    <a:pt x="82274" y="13412"/>
                  </a:lnTo>
                  <a:cubicBezTo>
                    <a:pt x="82291" y="13560"/>
                    <a:pt x="82402" y="13635"/>
                    <a:pt x="82513" y="13635"/>
                  </a:cubicBezTo>
                  <a:cubicBezTo>
                    <a:pt x="82624" y="13635"/>
                    <a:pt x="82736" y="13560"/>
                    <a:pt x="82752" y="13412"/>
                  </a:cubicBezTo>
                  <a:lnTo>
                    <a:pt x="82752" y="5814"/>
                  </a:lnTo>
                  <a:cubicBezTo>
                    <a:pt x="82736" y="5674"/>
                    <a:pt x="82624" y="5604"/>
                    <a:pt x="82513" y="5604"/>
                  </a:cubicBezTo>
                  <a:close/>
                  <a:moveTo>
                    <a:pt x="3288" y="5604"/>
                  </a:moveTo>
                  <a:cubicBezTo>
                    <a:pt x="3177" y="5604"/>
                    <a:pt x="3066" y="5674"/>
                    <a:pt x="3049" y="5814"/>
                  </a:cubicBezTo>
                  <a:lnTo>
                    <a:pt x="3049" y="13429"/>
                  </a:lnTo>
                  <a:cubicBezTo>
                    <a:pt x="3066" y="13577"/>
                    <a:pt x="3177" y="13651"/>
                    <a:pt x="3288" y="13651"/>
                  </a:cubicBezTo>
                  <a:cubicBezTo>
                    <a:pt x="3399" y="13651"/>
                    <a:pt x="3511" y="13577"/>
                    <a:pt x="3527" y="13429"/>
                  </a:cubicBezTo>
                  <a:lnTo>
                    <a:pt x="3527" y="13412"/>
                  </a:lnTo>
                  <a:lnTo>
                    <a:pt x="3527" y="5814"/>
                  </a:lnTo>
                  <a:cubicBezTo>
                    <a:pt x="3511" y="5674"/>
                    <a:pt x="3399" y="5604"/>
                    <a:pt x="3288" y="5604"/>
                  </a:cubicBezTo>
                  <a:close/>
                  <a:moveTo>
                    <a:pt x="9386" y="5604"/>
                  </a:moveTo>
                  <a:cubicBezTo>
                    <a:pt x="9275" y="5604"/>
                    <a:pt x="9164" y="5674"/>
                    <a:pt x="9147" y="5814"/>
                  </a:cubicBezTo>
                  <a:lnTo>
                    <a:pt x="9147" y="13429"/>
                  </a:lnTo>
                  <a:cubicBezTo>
                    <a:pt x="9164" y="13577"/>
                    <a:pt x="9275" y="13651"/>
                    <a:pt x="9386" y="13651"/>
                  </a:cubicBezTo>
                  <a:cubicBezTo>
                    <a:pt x="9497" y="13651"/>
                    <a:pt x="9609" y="13577"/>
                    <a:pt x="9625" y="13429"/>
                  </a:cubicBezTo>
                  <a:lnTo>
                    <a:pt x="9625" y="13412"/>
                  </a:lnTo>
                  <a:lnTo>
                    <a:pt x="9625" y="5814"/>
                  </a:lnTo>
                  <a:cubicBezTo>
                    <a:pt x="9609" y="5674"/>
                    <a:pt x="9497" y="5604"/>
                    <a:pt x="9386" y="5604"/>
                  </a:cubicBezTo>
                  <a:close/>
                  <a:moveTo>
                    <a:pt x="42886" y="5604"/>
                  </a:moveTo>
                  <a:cubicBezTo>
                    <a:pt x="42773" y="5604"/>
                    <a:pt x="42662" y="5674"/>
                    <a:pt x="42653" y="5814"/>
                  </a:cubicBezTo>
                  <a:lnTo>
                    <a:pt x="42653" y="13429"/>
                  </a:lnTo>
                  <a:cubicBezTo>
                    <a:pt x="42662" y="13577"/>
                    <a:pt x="42773" y="13651"/>
                    <a:pt x="42886" y="13651"/>
                  </a:cubicBezTo>
                  <a:cubicBezTo>
                    <a:pt x="43000" y="13651"/>
                    <a:pt x="43115" y="13577"/>
                    <a:pt x="43131" y="13429"/>
                  </a:cubicBezTo>
                  <a:lnTo>
                    <a:pt x="43131" y="5814"/>
                  </a:lnTo>
                  <a:cubicBezTo>
                    <a:pt x="43115" y="5674"/>
                    <a:pt x="43000" y="5604"/>
                    <a:pt x="42886" y="5604"/>
                  </a:cubicBezTo>
                  <a:close/>
                  <a:moveTo>
                    <a:pt x="48990" y="5604"/>
                  </a:moveTo>
                  <a:cubicBezTo>
                    <a:pt x="48879" y="5604"/>
                    <a:pt x="48768" y="5674"/>
                    <a:pt x="48751" y="5814"/>
                  </a:cubicBezTo>
                  <a:lnTo>
                    <a:pt x="48751" y="13429"/>
                  </a:lnTo>
                  <a:cubicBezTo>
                    <a:pt x="48768" y="13577"/>
                    <a:pt x="48879" y="13651"/>
                    <a:pt x="48990" y="13651"/>
                  </a:cubicBezTo>
                  <a:cubicBezTo>
                    <a:pt x="49102" y="13651"/>
                    <a:pt x="49213" y="13577"/>
                    <a:pt x="49229" y="13429"/>
                  </a:cubicBezTo>
                  <a:lnTo>
                    <a:pt x="49229" y="5814"/>
                  </a:lnTo>
                  <a:cubicBezTo>
                    <a:pt x="49213" y="5674"/>
                    <a:pt x="49102" y="5604"/>
                    <a:pt x="48990" y="5604"/>
                  </a:cubicBezTo>
                  <a:close/>
                  <a:moveTo>
                    <a:pt x="65752" y="5077"/>
                  </a:moveTo>
                  <a:cubicBezTo>
                    <a:pt x="65640" y="5077"/>
                    <a:pt x="65529" y="5147"/>
                    <a:pt x="65513" y="5287"/>
                  </a:cubicBezTo>
                  <a:lnTo>
                    <a:pt x="65513" y="13940"/>
                  </a:lnTo>
                  <a:cubicBezTo>
                    <a:pt x="65529" y="14088"/>
                    <a:pt x="65640" y="14162"/>
                    <a:pt x="65752" y="14162"/>
                  </a:cubicBezTo>
                  <a:cubicBezTo>
                    <a:pt x="65863" y="14162"/>
                    <a:pt x="65974" y="14088"/>
                    <a:pt x="65991" y="13940"/>
                  </a:cubicBezTo>
                  <a:lnTo>
                    <a:pt x="65991" y="5287"/>
                  </a:lnTo>
                  <a:cubicBezTo>
                    <a:pt x="65974" y="5147"/>
                    <a:pt x="65863" y="5077"/>
                    <a:pt x="65752" y="5077"/>
                  </a:cubicBezTo>
                  <a:close/>
                  <a:moveTo>
                    <a:pt x="77937" y="5077"/>
                  </a:moveTo>
                  <a:cubicBezTo>
                    <a:pt x="77824" y="5077"/>
                    <a:pt x="77709" y="5147"/>
                    <a:pt x="77692" y="5287"/>
                  </a:cubicBezTo>
                  <a:lnTo>
                    <a:pt x="77692" y="13940"/>
                  </a:lnTo>
                  <a:cubicBezTo>
                    <a:pt x="77709" y="14088"/>
                    <a:pt x="77824" y="14162"/>
                    <a:pt x="77937" y="14162"/>
                  </a:cubicBezTo>
                  <a:cubicBezTo>
                    <a:pt x="78051" y="14162"/>
                    <a:pt x="78162" y="14088"/>
                    <a:pt x="78170" y="13940"/>
                  </a:cubicBezTo>
                  <a:lnTo>
                    <a:pt x="78170" y="5287"/>
                  </a:lnTo>
                  <a:cubicBezTo>
                    <a:pt x="78162" y="5147"/>
                    <a:pt x="78051" y="5077"/>
                    <a:pt x="77937" y="5077"/>
                  </a:cubicBezTo>
                  <a:close/>
                  <a:moveTo>
                    <a:pt x="80986" y="5077"/>
                  </a:moveTo>
                  <a:cubicBezTo>
                    <a:pt x="80873" y="5077"/>
                    <a:pt x="80758" y="5147"/>
                    <a:pt x="80741" y="5287"/>
                  </a:cubicBezTo>
                  <a:lnTo>
                    <a:pt x="80741" y="13940"/>
                  </a:lnTo>
                  <a:cubicBezTo>
                    <a:pt x="80758" y="14088"/>
                    <a:pt x="80873" y="14162"/>
                    <a:pt x="80986" y="14162"/>
                  </a:cubicBezTo>
                  <a:cubicBezTo>
                    <a:pt x="81100" y="14162"/>
                    <a:pt x="81211" y="14088"/>
                    <a:pt x="81219" y="13940"/>
                  </a:cubicBezTo>
                  <a:lnTo>
                    <a:pt x="81219" y="5287"/>
                  </a:lnTo>
                  <a:cubicBezTo>
                    <a:pt x="81211" y="5147"/>
                    <a:pt x="81100" y="5077"/>
                    <a:pt x="80986" y="5077"/>
                  </a:cubicBezTo>
                  <a:close/>
                  <a:moveTo>
                    <a:pt x="62694" y="5052"/>
                  </a:moveTo>
                  <a:cubicBezTo>
                    <a:pt x="62579" y="5052"/>
                    <a:pt x="62464" y="5130"/>
                    <a:pt x="62464" y="5287"/>
                  </a:cubicBezTo>
                  <a:lnTo>
                    <a:pt x="62464" y="13940"/>
                  </a:lnTo>
                  <a:cubicBezTo>
                    <a:pt x="62464" y="14096"/>
                    <a:pt x="62583" y="14174"/>
                    <a:pt x="62701" y="14174"/>
                  </a:cubicBezTo>
                  <a:cubicBezTo>
                    <a:pt x="62818" y="14174"/>
                    <a:pt x="62933" y="14096"/>
                    <a:pt x="62925" y="13940"/>
                  </a:cubicBezTo>
                  <a:lnTo>
                    <a:pt x="62925" y="5287"/>
                  </a:lnTo>
                  <a:cubicBezTo>
                    <a:pt x="62925" y="5130"/>
                    <a:pt x="62810" y="5052"/>
                    <a:pt x="62694" y="5052"/>
                  </a:cubicBezTo>
                  <a:close/>
                  <a:moveTo>
                    <a:pt x="4813" y="5077"/>
                  </a:moveTo>
                  <a:cubicBezTo>
                    <a:pt x="4701" y="5077"/>
                    <a:pt x="4590" y="5147"/>
                    <a:pt x="4582" y="5287"/>
                  </a:cubicBezTo>
                  <a:lnTo>
                    <a:pt x="4582" y="13956"/>
                  </a:lnTo>
                  <a:cubicBezTo>
                    <a:pt x="4590" y="14104"/>
                    <a:pt x="4701" y="14178"/>
                    <a:pt x="4813" y="14178"/>
                  </a:cubicBezTo>
                  <a:cubicBezTo>
                    <a:pt x="4924" y="14178"/>
                    <a:pt x="5035" y="14104"/>
                    <a:pt x="5043" y="13956"/>
                  </a:cubicBezTo>
                  <a:lnTo>
                    <a:pt x="5043" y="13940"/>
                  </a:lnTo>
                  <a:lnTo>
                    <a:pt x="5043" y="5287"/>
                  </a:lnTo>
                  <a:cubicBezTo>
                    <a:pt x="5035" y="5147"/>
                    <a:pt x="4924" y="5077"/>
                    <a:pt x="4813" y="5077"/>
                  </a:cubicBezTo>
                  <a:close/>
                  <a:moveTo>
                    <a:pt x="7864" y="5077"/>
                  </a:moveTo>
                  <a:cubicBezTo>
                    <a:pt x="7750" y="5077"/>
                    <a:pt x="7639" y="5147"/>
                    <a:pt x="7631" y="5287"/>
                  </a:cubicBezTo>
                  <a:lnTo>
                    <a:pt x="7631" y="13956"/>
                  </a:lnTo>
                  <a:cubicBezTo>
                    <a:pt x="7639" y="14104"/>
                    <a:pt x="7750" y="14178"/>
                    <a:pt x="7864" y="14178"/>
                  </a:cubicBezTo>
                  <a:cubicBezTo>
                    <a:pt x="7977" y="14178"/>
                    <a:pt x="8092" y="14104"/>
                    <a:pt x="8109" y="13956"/>
                  </a:cubicBezTo>
                  <a:lnTo>
                    <a:pt x="8109" y="13940"/>
                  </a:lnTo>
                  <a:lnTo>
                    <a:pt x="8109" y="5287"/>
                  </a:lnTo>
                  <a:cubicBezTo>
                    <a:pt x="8092" y="5147"/>
                    <a:pt x="7977" y="5077"/>
                    <a:pt x="7864" y="5077"/>
                  </a:cubicBezTo>
                  <a:close/>
                  <a:moveTo>
                    <a:pt x="44409" y="5077"/>
                  </a:moveTo>
                  <a:cubicBezTo>
                    <a:pt x="44297" y="5077"/>
                    <a:pt x="44186" y="5147"/>
                    <a:pt x="44170" y="5287"/>
                  </a:cubicBezTo>
                  <a:lnTo>
                    <a:pt x="44170" y="13956"/>
                  </a:lnTo>
                  <a:cubicBezTo>
                    <a:pt x="44186" y="14104"/>
                    <a:pt x="44297" y="14178"/>
                    <a:pt x="44409" y="14178"/>
                  </a:cubicBezTo>
                  <a:cubicBezTo>
                    <a:pt x="44520" y="14178"/>
                    <a:pt x="44631" y="14104"/>
                    <a:pt x="44648" y="13956"/>
                  </a:cubicBezTo>
                  <a:lnTo>
                    <a:pt x="44648" y="5287"/>
                  </a:lnTo>
                  <a:cubicBezTo>
                    <a:pt x="44631" y="5147"/>
                    <a:pt x="44520" y="5077"/>
                    <a:pt x="44409" y="5077"/>
                  </a:cubicBezTo>
                  <a:close/>
                  <a:moveTo>
                    <a:pt x="47466" y="5077"/>
                  </a:moveTo>
                  <a:cubicBezTo>
                    <a:pt x="47355" y="5077"/>
                    <a:pt x="47243" y="5147"/>
                    <a:pt x="47235" y="5287"/>
                  </a:cubicBezTo>
                  <a:lnTo>
                    <a:pt x="47235" y="13956"/>
                  </a:lnTo>
                  <a:cubicBezTo>
                    <a:pt x="47243" y="14104"/>
                    <a:pt x="47355" y="14178"/>
                    <a:pt x="47466" y="14178"/>
                  </a:cubicBezTo>
                  <a:cubicBezTo>
                    <a:pt x="47577" y="14178"/>
                    <a:pt x="47688" y="14104"/>
                    <a:pt x="47697" y="13956"/>
                  </a:cubicBezTo>
                  <a:lnTo>
                    <a:pt x="47697" y="5287"/>
                  </a:lnTo>
                  <a:cubicBezTo>
                    <a:pt x="47688" y="5147"/>
                    <a:pt x="47577" y="5077"/>
                    <a:pt x="47466" y="5077"/>
                  </a:cubicBezTo>
                  <a:close/>
                  <a:moveTo>
                    <a:pt x="32229" y="4982"/>
                  </a:moveTo>
                  <a:cubicBezTo>
                    <a:pt x="32118" y="4982"/>
                    <a:pt x="32007" y="5056"/>
                    <a:pt x="31990" y="5205"/>
                  </a:cubicBezTo>
                  <a:lnTo>
                    <a:pt x="31990" y="14038"/>
                  </a:lnTo>
                  <a:cubicBezTo>
                    <a:pt x="32007" y="14178"/>
                    <a:pt x="32118" y="14249"/>
                    <a:pt x="32229" y="14249"/>
                  </a:cubicBezTo>
                  <a:cubicBezTo>
                    <a:pt x="32340" y="14249"/>
                    <a:pt x="32452" y="14178"/>
                    <a:pt x="32468" y="14038"/>
                  </a:cubicBezTo>
                  <a:lnTo>
                    <a:pt x="32468" y="5205"/>
                  </a:lnTo>
                  <a:cubicBezTo>
                    <a:pt x="32452" y="5056"/>
                    <a:pt x="32340" y="4982"/>
                    <a:pt x="32229" y="4982"/>
                  </a:cubicBezTo>
                  <a:close/>
                  <a:moveTo>
                    <a:pt x="64225" y="4224"/>
                  </a:moveTo>
                  <a:cubicBezTo>
                    <a:pt x="64112" y="4224"/>
                    <a:pt x="63997" y="4298"/>
                    <a:pt x="63980" y="4446"/>
                  </a:cubicBezTo>
                  <a:lnTo>
                    <a:pt x="63980" y="14797"/>
                  </a:lnTo>
                  <a:cubicBezTo>
                    <a:pt x="63997" y="14937"/>
                    <a:pt x="64112" y="15007"/>
                    <a:pt x="64225" y="15007"/>
                  </a:cubicBezTo>
                  <a:cubicBezTo>
                    <a:pt x="64338" y="15007"/>
                    <a:pt x="64450" y="14937"/>
                    <a:pt x="64458" y="14797"/>
                  </a:cubicBezTo>
                  <a:lnTo>
                    <a:pt x="64458" y="4446"/>
                  </a:lnTo>
                  <a:cubicBezTo>
                    <a:pt x="64450" y="4298"/>
                    <a:pt x="64338" y="4224"/>
                    <a:pt x="64225" y="4224"/>
                  </a:cubicBezTo>
                  <a:close/>
                  <a:moveTo>
                    <a:pt x="79464" y="4224"/>
                  </a:moveTo>
                  <a:cubicBezTo>
                    <a:pt x="79353" y="4224"/>
                    <a:pt x="79242" y="4298"/>
                    <a:pt x="79225" y="4446"/>
                  </a:cubicBezTo>
                  <a:lnTo>
                    <a:pt x="79225" y="14797"/>
                  </a:lnTo>
                  <a:cubicBezTo>
                    <a:pt x="79242" y="14937"/>
                    <a:pt x="79353" y="15007"/>
                    <a:pt x="79464" y="15007"/>
                  </a:cubicBezTo>
                  <a:cubicBezTo>
                    <a:pt x="79575" y="15007"/>
                    <a:pt x="79687" y="14937"/>
                    <a:pt x="79703" y="14797"/>
                  </a:cubicBezTo>
                  <a:lnTo>
                    <a:pt x="79703" y="4446"/>
                  </a:lnTo>
                  <a:cubicBezTo>
                    <a:pt x="79687" y="4298"/>
                    <a:pt x="79575" y="4224"/>
                    <a:pt x="79464" y="4224"/>
                  </a:cubicBezTo>
                  <a:close/>
                  <a:moveTo>
                    <a:pt x="6337" y="4224"/>
                  </a:moveTo>
                  <a:cubicBezTo>
                    <a:pt x="6226" y="4224"/>
                    <a:pt x="6115" y="4298"/>
                    <a:pt x="6098" y="4446"/>
                  </a:cubicBezTo>
                  <a:lnTo>
                    <a:pt x="6098" y="14813"/>
                  </a:lnTo>
                  <a:cubicBezTo>
                    <a:pt x="6115" y="14953"/>
                    <a:pt x="6226" y="15023"/>
                    <a:pt x="6337" y="15023"/>
                  </a:cubicBezTo>
                  <a:cubicBezTo>
                    <a:pt x="6448" y="15023"/>
                    <a:pt x="6560" y="14953"/>
                    <a:pt x="6576" y="14813"/>
                  </a:cubicBezTo>
                  <a:lnTo>
                    <a:pt x="6576" y="14797"/>
                  </a:lnTo>
                  <a:lnTo>
                    <a:pt x="6576" y="4446"/>
                  </a:lnTo>
                  <a:cubicBezTo>
                    <a:pt x="6560" y="4298"/>
                    <a:pt x="6448" y="4224"/>
                    <a:pt x="6337" y="4224"/>
                  </a:cubicBezTo>
                  <a:close/>
                  <a:moveTo>
                    <a:pt x="45941" y="4224"/>
                  </a:moveTo>
                  <a:cubicBezTo>
                    <a:pt x="45830" y="4224"/>
                    <a:pt x="45719" y="4298"/>
                    <a:pt x="45702" y="4446"/>
                  </a:cubicBezTo>
                  <a:lnTo>
                    <a:pt x="45702" y="14813"/>
                  </a:lnTo>
                  <a:cubicBezTo>
                    <a:pt x="45719" y="14953"/>
                    <a:pt x="45830" y="15023"/>
                    <a:pt x="45941" y="15023"/>
                  </a:cubicBezTo>
                  <a:cubicBezTo>
                    <a:pt x="46053" y="15023"/>
                    <a:pt x="46164" y="14953"/>
                    <a:pt x="46180" y="14813"/>
                  </a:cubicBezTo>
                  <a:lnTo>
                    <a:pt x="46180" y="4446"/>
                  </a:lnTo>
                  <a:cubicBezTo>
                    <a:pt x="46164" y="4298"/>
                    <a:pt x="46053" y="4224"/>
                    <a:pt x="45941" y="4224"/>
                  </a:cubicBezTo>
                  <a:close/>
                  <a:moveTo>
                    <a:pt x="26131" y="4010"/>
                  </a:moveTo>
                  <a:cubicBezTo>
                    <a:pt x="26020" y="4010"/>
                    <a:pt x="25909" y="4084"/>
                    <a:pt x="25892" y="4232"/>
                  </a:cubicBezTo>
                  <a:lnTo>
                    <a:pt x="25892" y="14978"/>
                  </a:lnTo>
                  <a:cubicBezTo>
                    <a:pt x="25909" y="15126"/>
                    <a:pt x="26020" y="15200"/>
                    <a:pt x="26131" y="15200"/>
                  </a:cubicBezTo>
                  <a:cubicBezTo>
                    <a:pt x="26242" y="15200"/>
                    <a:pt x="26354" y="15126"/>
                    <a:pt x="26370" y="14978"/>
                  </a:cubicBezTo>
                  <a:lnTo>
                    <a:pt x="26370" y="4232"/>
                  </a:lnTo>
                  <a:cubicBezTo>
                    <a:pt x="26354" y="4084"/>
                    <a:pt x="26242" y="4010"/>
                    <a:pt x="26131" y="4010"/>
                  </a:cubicBezTo>
                  <a:close/>
                  <a:moveTo>
                    <a:pt x="17001" y="4026"/>
                  </a:moveTo>
                  <a:cubicBezTo>
                    <a:pt x="16889" y="4026"/>
                    <a:pt x="16778" y="4100"/>
                    <a:pt x="16762" y="4249"/>
                  </a:cubicBezTo>
                  <a:lnTo>
                    <a:pt x="16762" y="14994"/>
                  </a:lnTo>
                  <a:cubicBezTo>
                    <a:pt x="16778" y="15143"/>
                    <a:pt x="16889" y="15217"/>
                    <a:pt x="17001" y="15217"/>
                  </a:cubicBezTo>
                  <a:cubicBezTo>
                    <a:pt x="17112" y="15217"/>
                    <a:pt x="17223" y="15143"/>
                    <a:pt x="17240" y="14994"/>
                  </a:cubicBezTo>
                  <a:lnTo>
                    <a:pt x="17240" y="4249"/>
                  </a:lnTo>
                  <a:cubicBezTo>
                    <a:pt x="17223" y="4100"/>
                    <a:pt x="17112" y="4026"/>
                    <a:pt x="17001" y="4026"/>
                  </a:cubicBezTo>
                  <a:close/>
                  <a:moveTo>
                    <a:pt x="24615" y="2477"/>
                  </a:moveTo>
                  <a:cubicBezTo>
                    <a:pt x="24504" y="2477"/>
                    <a:pt x="24392" y="2551"/>
                    <a:pt x="24376" y="2699"/>
                  </a:cubicBezTo>
                  <a:lnTo>
                    <a:pt x="24376" y="16527"/>
                  </a:lnTo>
                  <a:cubicBezTo>
                    <a:pt x="24392" y="16667"/>
                    <a:pt x="24504" y="16737"/>
                    <a:pt x="24615" y="16737"/>
                  </a:cubicBezTo>
                  <a:cubicBezTo>
                    <a:pt x="24726" y="16737"/>
                    <a:pt x="24837" y="16667"/>
                    <a:pt x="24854" y="16527"/>
                  </a:cubicBezTo>
                  <a:lnTo>
                    <a:pt x="24854" y="2699"/>
                  </a:lnTo>
                  <a:cubicBezTo>
                    <a:pt x="24837" y="2551"/>
                    <a:pt x="24726" y="2477"/>
                    <a:pt x="24615" y="2477"/>
                  </a:cubicBezTo>
                  <a:close/>
                  <a:moveTo>
                    <a:pt x="18523" y="2489"/>
                  </a:moveTo>
                  <a:cubicBezTo>
                    <a:pt x="18410" y="2489"/>
                    <a:pt x="18294" y="2559"/>
                    <a:pt x="18278" y="2699"/>
                  </a:cubicBezTo>
                  <a:lnTo>
                    <a:pt x="18278" y="16527"/>
                  </a:lnTo>
                  <a:cubicBezTo>
                    <a:pt x="18294" y="16675"/>
                    <a:pt x="18410" y="16750"/>
                    <a:pt x="18523" y="16750"/>
                  </a:cubicBezTo>
                  <a:cubicBezTo>
                    <a:pt x="18636" y="16750"/>
                    <a:pt x="18748" y="16675"/>
                    <a:pt x="18756" y="16527"/>
                  </a:cubicBezTo>
                  <a:lnTo>
                    <a:pt x="18756" y="2699"/>
                  </a:lnTo>
                  <a:cubicBezTo>
                    <a:pt x="18748" y="2559"/>
                    <a:pt x="18636" y="2489"/>
                    <a:pt x="18523" y="2489"/>
                  </a:cubicBezTo>
                  <a:close/>
                  <a:moveTo>
                    <a:pt x="23088" y="1538"/>
                  </a:moveTo>
                  <a:cubicBezTo>
                    <a:pt x="22975" y="1538"/>
                    <a:pt x="22860" y="1612"/>
                    <a:pt x="22843" y="1760"/>
                  </a:cubicBezTo>
                  <a:lnTo>
                    <a:pt x="22843" y="17483"/>
                  </a:lnTo>
                  <a:cubicBezTo>
                    <a:pt x="22860" y="17623"/>
                    <a:pt x="22975" y="17693"/>
                    <a:pt x="23088" y="17693"/>
                  </a:cubicBezTo>
                  <a:cubicBezTo>
                    <a:pt x="23202" y="17693"/>
                    <a:pt x="23313" y="17623"/>
                    <a:pt x="23321" y="17483"/>
                  </a:cubicBezTo>
                  <a:lnTo>
                    <a:pt x="23321" y="1760"/>
                  </a:lnTo>
                  <a:cubicBezTo>
                    <a:pt x="23313" y="1612"/>
                    <a:pt x="23202" y="1538"/>
                    <a:pt x="23088" y="1538"/>
                  </a:cubicBezTo>
                  <a:close/>
                  <a:moveTo>
                    <a:pt x="20043" y="1538"/>
                  </a:moveTo>
                  <a:cubicBezTo>
                    <a:pt x="19930" y="1538"/>
                    <a:pt x="19819" y="1612"/>
                    <a:pt x="19811" y="1760"/>
                  </a:cubicBezTo>
                  <a:lnTo>
                    <a:pt x="19811" y="17483"/>
                  </a:lnTo>
                  <a:cubicBezTo>
                    <a:pt x="19819" y="17631"/>
                    <a:pt x="19930" y="17705"/>
                    <a:pt x="20043" y="17705"/>
                  </a:cubicBezTo>
                  <a:cubicBezTo>
                    <a:pt x="20157" y="17705"/>
                    <a:pt x="20272" y="17631"/>
                    <a:pt x="20289" y="17483"/>
                  </a:cubicBezTo>
                  <a:lnTo>
                    <a:pt x="20289" y="1760"/>
                  </a:lnTo>
                  <a:cubicBezTo>
                    <a:pt x="20272" y="1612"/>
                    <a:pt x="20157" y="1538"/>
                    <a:pt x="20043" y="1538"/>
                  </a:cubicBezTo>
                  <a:close/>
                  <a:moveTo>
                    <a:pt x="21566" y="1"/>
                  </a:moveTo>
                  <a:cubicBezTo>
                    <a:pt x="21455" y="1"/>
                    <a:pt x="21343" y="71"/>
                    <a:pt x="21327" y="211"/>
                  </a:cubicBezTo>
                  <a:lnTo>
                    <a:pt x="21327" y="19016"/>
                  </a:lnTo>
                  <a:cubicBezTo>
                    <a:pt x="21343" y="19164"/>
                    <a:pt x="21455" y="19238"/>
                    <a:pt x="21566" y="19238"/>
                  </a:cubicBezTo>
                  <a:cubicBezTo>
                    <a:pt x="21677" y="19238"/>
                    <a:pt x="21788" y="19164"/>
                    <a:pt x="21805" y="19016"/>
                  </a:cubicBezTo>
                  <a:lnTo>
                    <a:pt x="21805" y="211"/>
                  </a:lnTo>
                  <a:cubicBezTo>
                    <a:pt x="21788" y="71"/>
                    <a:pt x="21677" y="1"/>
                    <a:pt x="2156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8"/>
          <p:cNvGrpSpPr/>
          <p:nvPr/>
        </p:nvGrpSpPr>
        <p:grpSpPr>
          <a:xfrm>
            <a:off x="6044762" y="3020260"/>
            <a:ext cx="2069811" cy="1553187"/>
            <a:chOff x="3139200" y="4215125"/>
            <a:chExt cx="1046575" cy="785350"/>
          </a:xfrm>
        </p:grpSpPr>
        <p:sp>
          <p:nvSpPr>
            <p:cNvPr id="1568" name="Google Shape;1568;p48"/>
            <p:cNvSpPr/>
            <p:nvPr/>
          </p:nvSpPr>
          <p:spPr>
            <a:xfrm>
              <a:off x="3273525" y="4573575"/>
              <a:ext cx="315225" cy="77325"/>
            </a:xfrm>
            <a:custGeom>
              <a:avLst/>
              <a:gdLst/>
              <a:ahLst/>
              <a:cxnLst/>
              <a:rect l="l" t="t" r="r" b="b"/>
              <a:pathLst>
                <a:path w="12609" h="3093" extrusionOk="0">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3273525" y="4312775"/>
              <a:ext cx="653500" cy="77300"/>
            </a:xfrm>
            <a:custGeom>
              <a:avLst/>
              <a:gdLst/>
              <a:ahLst/>
              <a:cxnLst/>
              <a:rect l="l" t="t" r="r" b="b"/>
              <a:pathLst>
                <a:path w="26140" h="3092" extrusionOk="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8"/>
            <p:cNvSpPr/>
            <p:nvPr/>
          </p:nvSpPr>
          <p:spPr>
            <a:xfrm>
              <a:off x="3273525" y="4721900"/>
              <a:ext cx="540600" cy="77325"/>
            </a:xfrm>
            <a:custGeom>
              <a:avLst/>
              <a:gdLst/>
              <a:ahLst/>
              <a:cxnLst/>
              <a:rect l="l" t="t" r="r" b="b"/>
              <a:pathLst>
                <a:path w="21624" h="3093" extrusionOk="0">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8"/>
            <p:cNvSpPr/>
            <p:nvPr/>
          </p:nvSpPr>
          <p:spPr>
            <a:xfrm>
              <a:off x="3273525" y="4443375"/>
              <a:ext cx="902375" cy="77300"/>
            </a:xfrm>
            <a:custGeom>
              <a:avLst/>
              <a:gdLst/>
              <a:ahLst/>
              <a:cxnLst/>
              <a:rect l="l" t="t" r="r" b="b"/>
              <a:pathLst>
                <a:path w="36095" h="3092" extrusionOk="0">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3139200" y="4881775"/>
              <a:ext cx="1046575" cy="3725"/>
            </a:xfrm>
            <a:custGeom>
              <a:avLst/>
              <a:gdLst/>
              <a:ahLst/>
              <a:cxnLst/>
              <a:rect l="l" t="t" r="r" b="b"/>
              <a:pathLst>
                <a:path w="41863" h="149" extrusionOk="0">
                  <a:moveTo>
                    <a:pt x="1" y="1"/>
                  </a:moveTo>
                  <a:lnTo>
                    <a:pt x="1" y="149"/>
                  </a:lnTo>
                  <a:lnTo>
                    <a:pt x="41863" y="149"/>
                  </a:lnTo>
                  <a:lnTo>
                    <a:pt x="41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3182050" y="4215125"/>
              <a:ext cx="4150" cy="721475"/>
            </a:xfrm>
            <a:custGeom>
              <a:avLst/>
              <a:gdLst/>
              <a:ahLst/>
              <a:cxnLst/>
              <a:rect l="l" t="t" r="r" b="b"/>
              <a:pathLst>
                <a:path w="166" h="28859" extrusionOk="0">
                  <a:moveTo>
                    <a:pt x="1" y="0"/>
                  </a:moveTo>
                  <a:lnTo>
                    <a:pt x="1" y="28859"/>
                  </a:lnTo>
                  <a:lnTo>
                    <a:pt x="166" y="28859"/>
                  </a:lnTo>
                  <a:lnTo>
                    <a:pt x="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3293300" y="4966250"/>
              <a:ext cx="22700" cy="34225"/>
            </a:xfrm>
            <a:custGeom>
              <a:avLst/>
              <a:gdLst/>
              <a:ahLst/>
              <a:cxnLst/>
              <a:rect l="l" t="t" r="r" b="b"/>
              <a:pathLst>
                <a:path w="908" h="1369" extrusionOk="0">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3324200" y="4966650"/>
              <a:ext cx="19800" cy="33400"/>
            </a:xfrm>
            <a:custGeom>
              <a:avLst/>
              <a:gdLst/>
              <a:ahLst/>
              <a:cxnLst/>
              <a:rect l="l" t="t" r="r" b="b"/>
              <a:pathLst>
                <a:path w="792" h="1336" extrusionOk="0">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3535575" y="4966250"/>
              <a:ext cx="23100" cy="34225"/>
            </a:xfrm>
            <a:custGeom>
              <a:avLst/>
              <a:gdLst/>
              <a:ahLst/>
              <a:cxnLst/>
              <a:rect l="l" t="t" r="r" b="b"/>
              <a:pathLst>
                <a:path w="924" h="1369" extrusionOk="0">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8"/>
            <p:cNvSpPr/>
            <p:nvPr/>
          </p:nvSpPr>
          <p:spPr>
            <a:xfrm>
              <a:off x="3564825" y="4966250"/>
              <a:ext cx="21050" cy="33800"/>
            </a:xfrm>
            <a:custGeom>
              <a:avLst/>
              <a:gdLst/>
              <a:ahLst/>
              <a:cxnLst/>
              <a:rect l="l" t="t" r="r" b="b"/>
              <a:pathLst>
                <a:path w="842" h="1352" extrusionOk="0">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8"/>
            <p:cNvSpPr/>
            <p:nvPr/>
          </p:nvSpPr>
          <p:spPr>
            <a:xfrm>
              <a:off x="3778250" y="4966250"/>
              <a:ext cx="22700" cy="34225"/>
            </a:xfrm>
            <a:custGeom>
              <a:avLst/>
              <a:gdLst/>
              <a:ahLst/>
              <a:cxnLst/>
              <a:rect l="l" t="t" r="r" b="b"/>
              <a:pathLst>
                <a:path w="908" h="1369" extrusionOk="0">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8"/>
            <p:cNvSpPr/>
            <p:nvPr/>
          </p:nvSpPr>
          <p:spPr>
            <a:xfrm>
              <a:off x="3807525" y="4966250"/>
              <a:ext cx="21850" cy="34225"/>
            </a:xfrm>
            <a:custGeom>
              <a:avLst/>
              <a:gdLst/>
              <a:ahLst/>
              <a:cxnLst/>
              <a:rect l="l" t="t" r="r" b="b"/>
              <a:pathLst>
                <a:path w="874" h="1369" extrusionOk="0">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8"/>
            <p:cNvSpPr/>
            <p:nvPr/>
          </p:nvSpPr>
          <p:spPr>
            <a:xfrm>
              <a:off x="4020525" y="4966250"/>
              <a:ext cx="23100" cy="34225"/>
            </a:xfrm>
            <a:custGeom>
              <a:avLst/>
              <a:gdLst/>
              <a:ahLst/>
              <a:cxnLst/>
              <a:rect l="l" t="t" r="r" b="b"/>
              <a:pathLst>
                <a:path w="924" h="1369" extrusionOk="0">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8"/>
            <p:cNvSpPr/>
            <p:nvPr/>
          </p:nvSpPr>
          <p:spPr>
            <a:xfrm>
              <a:off x="4048550" y="4966650"/>
              <a:ext cx="24325" cy="33400"/>
            </a:xfrm>
            <a:custGeom>
              <a:avLst/>
              <a:gdLst/>
              <a:ahLst/>
              <a:cxnLst/>
              <a:rect l="l" t="t" r="r" b="b"/>
              <a:pathLst>
                <a:path w="973" h="1336" extrusionOk="0">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597375" y="1438008"/>
            <a:ext cx="3908700" cy="3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Did you like the resources on this template? Get them for free at our other websites.</a:t>
            </a:r>
            <a:endParaRPr sz="1400"/>
          </a:p>
          <a:p>
            <a:pPr marL="0" lvl="0" indent="0" algn="l" rtl="0">
              <a:spcBef>
                <a:spcPts val="1600"/>
              </a:spcBef>
              <a:spcAft>
                <a:spcPts val="0"/>
              </a:spcAft>
              <a:buNone/>
            </a:pPr>
            <a:r>
              <a:rPr lang="en" sz="1800">
                <a:solidFill>
                  <a:schemeClr val="lt1"/>
                </a:solidFill>
                <a:latin typeface="Share Tech"/>
                <a:ea typeface="Share Tech"/>
                <a:cs typeface="Share Tech"/>
                <a:sym typeface="Share Tech"/>
              </a:rPr>
              <a:t>VECTORS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3"/>
              </a:rPr>
              <a:t>Abstract pixel rain blue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4"/>
              </a:rPr>
              <a:t>Dashboard element collection</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5"/>
              </a:rPr>
              <a:t>Red and blue neon fingerprint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6"/>
              </a:rPr>
              <a:t>Dashboard element collection template</a:t>
            </a:r>
            <a:endParaRPr sz="1400"/>
          </a:p>
        </p:txBody>
      </p:sp>
      <p:sp>
        <p:nvSpPr>
          <p:cNvPr id="1587" name="Google Shape;1587;p4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1588" name="Google Shape;1588;p49"/>
          <p:cNvSpPr txBox="1">
            <a:spLocks noGrp="1"/>
          </p:cNvSpPr>
          <p:nvPr>
            <p:ph type="body" idx="2"/>
          </p:nvPr>
        </p:nvSpPr>
        <p:spPr>
          <a:xfrm>
            <a:off x="4690125" y="2069712"/>
            <a:ext cx="3908700" cy="19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Share Tech"/>
                <a:ea typeface="Share Tech"/>
                <a:cs typeface="Share Tech"/>
                <a:sym typeface="Share Tech"/>
              </a:rPr>
              <a:t>PHOTOS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7"/>
              </a:rPr>
              <a:t>Female colleagues discussing work at office</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8"/>
              </a:rPr>
              <a:t>Close-up confident adult woman posing</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9"/>
              </a:rPr>
              <a:t>Portrait of beautiful adult woman smiling</a:t>
            </a:r>
            <a:endParaRPr sz="1400"/>
          </a:p>
          <a:p>
            <a:pPr marL="0" lvl="0" indent="0" algn="l" rtl="0">
              <a:spcBef>
                <a:spcPts val="0"/>
              </a:spcBef>
              <a:spcAft>
                <a:spcPts val="1600"/>
              </a:spcAft>
              <a:buNone/>
            </a:pPr>
            <a:endParaRPr sz="14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2"/>
        <p:cNvGrpSpPr/>
        <p:nvPr/>
      </p:nvGrpSpPr>
      <p:grpSpPr>
        <a:xfrm>
          <a:off x="0" y="0"/>
          <a:ext cx="0" cy="0"/>
          <a:chOff x="0" y="0"/>
          <a:chExt cx="0" cy="0"/>
        </a:xfrm>
      </p:grpSpPr>
      <p:sp>
        <p:nvSpPr>
          <p:cNvPr id="1593" name="Google Shape;1593;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94" name="Google Shape;1594;p5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595" name="Google Shape;1595;p5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9"/>
        <p:cNvGrpSpPr/>
        <p:nvPr/>
      </p:nvGrpSpPr>
      <p:grpSpPr>
        <a:xfrm>
          <a:off x="0" y="0"/>
          <a:ext cx="0" cy="0"/>
          <a:chOff x="0" y="0"/>
          <a:chExt cx="0" cy="0"/>
        </a:xfrm>
      </p:grpSpPr>
      <p:grpSp>
        <p:nvGrpSpPr>
          <p:cNvPr id="1600" name="Google Shape;1600;p51"/>
          <p:cNvGrpSpPr/>
          <p:nvPr/>
        </p:nvGrpSpPr>
        <p:grpSpPr>
          <a:xfrm>
            <a:off x="2583563" y="3498875"/>
            <a:ext cx="3976875" cy="754200"/>
            <a:chOff x="2052655" y="3498875"/>
            <a:chExt cx="3976875" cy="754200"/>
          </a:xfrm>
        </p:grpSpPr>
        <p:sp>
          <p:nvSpPr>
            <p:cNvPr id="1601" name="Google Shape;1601;p51"/>
            <p:cNvSpPr/>
            <p:nvPr/>
          </p:nvSpPr>
          <p:spPr>
            <a:xfrm>
              <a:off x="3114480" y="3498875"/>
              <a:ext cx="791400" cy="754200"/>
            </a:xfrm>
            <a:prstGeom prst="roundRect">
              <a:avLst>
                <a:gd name="adj" fmla="val 16667"/>
              </a:avLst>
            </a:prstGeom>
            <a:solidFill>
              <a:srgbClr val="E898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1"/>
            <p:cNvSpPr/>
            <p:nvPr/>
          </p:nvSpPr>
          <p:spPr>
            <a:xfrm>
              <a:off x="4176300" y="3498875"/>
              <a:ext cx="791400" cy="754200"/>
            </a:xfrm>
            <a:prstGeom prst="roundRect">
              <a:avLst>
                <a:gd name="adj" fmla="val 16667"/>
              </a:avLst>
            </a:prstGeom>
            <a:solidFill>
              <a:srgbClr val="00CF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1"/>
            <p:cNvSpPr/>
            <p:nvPr/>
          </p:nvSpPr>
          <p:spPr>
            <a:xfrm>
              <a:off x="5238120" y="3498875"/>
              <a:ext cx="791400" cy="754200"/>
            </a:xfrm>
            <a:prstGeom prst="roundRect">
              <a:avLst>
                <a:gd name="adj" fmla="val 16667"/>
              </a:avLst>
            </a:prstGeom>
            <a:solidFill>
              <a:srgbClr val="FF99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1"/>
            <p:cNvSpPr/>
            <p:nvPr/>
          </p:nvSpPr>
          <p:spPr>
            <a:xfrm>
              <a:off x="2052655" y="3498875"/>
              <a:ext cx="791400" cy="754200"/>
            </a:xfrm>
            <a:prstGeom prst="roundRect">
              <a:avLst>
                <a:gd name="adj" fmla="val 16667"/>
              </a:avLst>
            </a:prstGeom>
            <a:solidFill>
              <a:srgbClr val="0028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1"/>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#e898ac</a:t>
              </a:r>
              <a:endParaRPr sz="1000">
                <a:solidFill>
                  <a:srgbClr val="FFFFFF"/>
                </a:solidFill>
              </a:endParaRPr>
            </a:p>
          </p:txBody>
        </p:sp>
        <p:sp>
          <p:nvSpPr>
            <p:cNvPr id="1606" name="Google Shape;1606;p51"/>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#00cfcc</a:t>
              </a:r>
              <a:endParaRPr sz="1000">
                <a:solidFill>
                  <a:srgbClr val="FFFFFF"/>
                </a:solidFill>
              </a:endParaRPr>
            </a:p>
          </p:txBody>
        </p:sp>
        <p:sp>
          <p:nvSpPr>
            <p:cNvPr id="1607" name="Google Shape;1607;p51"/>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#ff9973</a:t>
              </a:r>
              <a:endParaRPr sz="1000">
                <a:solidFill>
                  <a:srgbClr val="FFFFFF"/>
                </a:solidFill>
              </a:endParaRPr>
            </a:p>
          </p:txBody>
        </p:sp>
        <p:sp>
          <p:nvSpPr>
            <p:cNvPr id="1608" name="Google Shape;1608;p51"/>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#002845</a:t>
              </a:r>
              <a:endParaRPr sz="1000">
                <a:solidFill>
                  <a:srgbClr val="FFFFFF"/>
                </a:solidFill>
              </a:endParaRPr>
            </a:p>
          </p:txBody>
        </p:sp>
      </p:grpSp>
      <p:sp>
        <p:nvSpPr>
          <p:cNvPr id="1609" name="Google Shape;1609;p5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0" name="Google Shape;1610;p5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11" name="Google Shape;1611;p5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Share Tech</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https://fonts.google.com/specimen/Share+Tech</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Maven Pro</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https://fonts.google.com/specimen/Maven+Pro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5"/>
        <p:cNvGrpSpPr/>
        <p:nvPr/>
      </p:nvGrpSpPr>
      <p:grpSpPr>
        <a:xfrm>
          <a:off x="0" y="0"/>
          <a:ext cx="0" cy="0"/>
          <a:chOff x="0" y="0"/>
          <a:chExt cx="0" cy="0"/>
        </a:xfrm>
      </p:grpSpPr>
      <p:sp>
        <p:nvSpPr>
          <p:cNvPr id="1616" name="Google Shape;161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617" name="Google Shape;1617;p5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618" name="Google Shape;1618;p52"/>
          <p:cNvGrpSpPr/>
          <p:nvPr/>
        </p:nvGrpSpPr>
        <p:grpSpPr>
          <a:xfrm>
            <a:off x="5156078" y="3085736"/>
            <a:ext cx="474294" cy="551291"/>
            <a:chOff x="4727025" y="1332775"/>
            <a:chExt cx="59900" cy="69625"/>
          </a:xfrm>
        </p:grpSpPr>
        <p:sp>
          <p:nvSpPr>
            <p:cNvPr id="1619" name="Google Shape;1619;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52"/>
          <p:cNvGrpSpPr/>
          <p:nvPr/>
        </p:nvGrpSpPr>
        <p:grpSpPr>
          <a:xfrm>
            <a:off x="5769734" y="2314340"/>
            <a:ext cx="555653" cy="557031"/>
            <a:chOff x="4820425" y="1329900"/>
            <a:chExt cx="70175" cy="70350"/>
          </a:xfrm>
        </p:grpSpPr>
        <p:sp>
          <p:nvSpPr>
            <p:cNvPr id="1622" name="Google Shape;1622;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52"/>
          <p:cNvGrpSpPr/>
          <p:nvPr/>
        </p:nvGrpSpPr>
        <p:grpSpPr>
          <a:xfrm>
            <a:off x="6396103" y="2318845"/>
            <a:ext cx="582574" cy="533871"/>
            <a:chOff x="4903200" y="1331525"/>
            <a:chExt cx="73575" cy="67425"/>
          </a:xfrm>
        </p:grpSpPr>
        <p:sp>
          <p:nvSpPr>
            <p:cNvPr id="1627" name="Google Shape;1627;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52"/>
          <p:cNvGrpSpPr/>
          <p:nvPr/>
        </p:nvGrpSpPr>
        <p:grpSpPr>
          <a:xfrm>
            <a:off x="5755581" y="3078709"/>
            <a:ext cx="583960" cy="565345"/>
            <a:chOff x="4815575" y="1416800"/>
            <a:chExt cx="73750" cy="71400"/>
          </a:xfrm>
        </p:grpSpPr>
        <p:sp>
          <p:nvSpPr>
            <p:cNvPr id="1630" name="Google Shape;1630;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52"/>
          <p:cNvGrpSpPr/>
          <p:nvPr/>
        </p:nvGrpSpPr>
        <p:grpSpPr>
          <a:xfrm>
            <a:off x="6390362" y="3108896"/>
            <a:ext cx="589898" cy="504970"/>
            <a:chOff x="4902475" y="1418875"/>
            <a:chExt cx="74500" cy="63775"/>
          </a:xfrm>
        </p:grpSpPr>
        <p:sp>
          <p:nvSpPr>
            <p:cNvPr id="1634" name="Google Shape;1634;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52"/>
          <p:cNvGrpSpPr/>
          <p:nvPr/>
        </p:nvGrpSpPr>
        <p:grpSpPr>
          <a:xfrm>
            <a:off x="5765577" y="3826000"/>
            <a:ext cx="563967" cy="567127"/>
            <a:chOff x="4818100" y="1507675"/>
            <a:chExt cx="71225" cy="71625"/>
          </a:xfrm>
        </p:grpSpPr>
        <p:sp>
          <p:nvSpPr>
            <p:cNvPr id="1637" name="Google Shape;1637;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52"/>
          <p:cNvGrpSpPr/>
          <p:nvPr/>
        </p:nvGrpSpPr>
        <p:grpSpPr>
          <a:xfrm>
            <a:off x="5079075" y="3829461"/>
            <a:ext cx="628301" cy="588505"/>
            <a:chOff x="4721450" y="1509475"/>
            <a:chExt cx="79350" cy="74325"/>
          </a:xfrm>
        </p:grpSpPr>
        <p:sp>
          <p:nvSpPr>
            <p:cNvPr id="1642" name="Google Shape;1642;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52"/>
          <p:cNvGrpSpPr/>
          <p:nvPr/>
        </p:nvGrpSpPr>
        <p:grpSpPr>
          <a:xfrm>
            <a:off x="6424608" y="3814027"/>
            <a:ext cx="557038" cy="562772"/>
            <a:chOff x="4906800" y="1507500"/>
            <a:chExt cx="70350" cy="71075"/>
          </a:xfrm>
        </p:grpSpPr>
        <p:sp>
          <p:nvSpPr>
            <p:cNvPr id="1647" name="Google Shape;1647;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2"/>
          <p:cNvGrpSpPr/>
          <p:nvPr/>
        </p:nvGrpSpPr>
        <p:grpSpPr>
          <a:xfrm>
            <a:off x="4462216" y="2340963"/>
            <a:ext cx="517934" cy="517934"/>
            <a:chOff x="3736598" y="2170606"/>
            <a:chExt cx="404889" cy="404889"/>
          </a:xfrm>
        </p:grpSpPr>
        <p:sp>
          <p:nvSpPr>
            <p:cNvPr id="1653" name="Google Shape;1653;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52"/>
          <p:cNvGrpSpPr/>
          <p:nvPr/>
        </p:nvGrpSpPr>
        <p:grpSpPr>
          <a:xfrm>
            <a:off x="3729277" y="2341061"/>
            <a:ext cx="586986" cy="517740"/>
            <a:chOff x="3161917" y="2170682"/>
            <a:chExt cx="458870" cy="404737"/>
          </a:xfrm>
        </p:grpSpPr>
        <p:sp>
          <p:nvSpPr>
            <p:cNvPr id="1658" name="Google Shape;1658;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2"/>
          <p:cNvGrpSpPr/>
          <p:nvPr/>
        </p:nvGrpSpPr>
        <p:grpSpPr>
          <a:xfrm>
            <a:off x="3752299" y="3102400"/>
            <a:ext cx="540943" cy="517963"/>
            <a:chOff x="3179914" y="2889488"/>
            <a:chExt cx="422876" cy="404911"/>
          </a:xfrm>
        </p:grpSpPr>
        <p:sp>
          <p:nvSpPr>
            <p:cNvPr id="1662" name="Google Shape;1662;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2"/>
          <p:cNvGrpSpPr/>
          <p:nvPr/>
        </p:nvGrpSpPr>
        <p:grpSpPr>
          <a:xfrm>
            <a:off x="4453093" y="3102358"/>
            <a:ext cx="536180" cy="518047"/>
            <a:chOff x="3729467" y="2889422"/>
            <a:chExt cx="419153" cy="404977"/>
          </a:xfrm>
        </p:grpSpPr>
        <p:sp>
          <p:nvSpPr>
            <p:cNvPr id="1669" name="Google Shape;1669;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2"/>
          <p:cNvGrpSpPr/>
          <p:nvPr/>
        </p:nvGrpSpPr>
        <p:grpSpPr>
          <a:xfrm>
            <a:off x="1990126" y="3445787"/>
            <a:ext cx="965351" cy="134611"/>
            <a:chOff x="4411970" y="2962952"/>
            <a:chExt cx="706544" cy="104212"/>
          </a:xfrm>
        </p:grpSpPr>
        <p:sp>
          <p:nvSpPr>
            <p:cNvPr id="1677" name="Google Shape;1677;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2"/>
          <p:cNvGrpSpPr/>
          <p:nvPr/>
        </p:nvGrpSpPr>
        <p:grpSpPr>
          <a:xfrm>
            <a:off x="1990126" y="3041077"/>
            <a:ext cx="960158" cy="289172"/>
            <a:chOff x="4411970" y="2726085"/>
            <a:chExt cx="643107" cy="193659"/>
          </a:xfrm>
        </p:grpSpPr>
        <p:sp>
          <p:nvSpPr>
            <p:cNvPr id="1682" name="Google Shape;1682;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52"/>
          <p:cNvGrpSpPr/>
          <p:nvPr/>
        </p:nvGrpSpPr>
        <p:grpSpPr>
          <a:xfrm>
            <a:off x="998624" y="3295400"/>
            <a:ext cx="811503" cy="252584"/>
            <a:chOff x="4411970" y="4340222"/>
            <a:chExt cx="779467" cy="242683"/>
          </a:xfrm>
        </p:grpSpPr>
        <p:sp>
          <p:nvSpPr>
            <p:cNvPr id="1686" name="Google Shape;1686;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52"/>
          <p:cNvGrpSpPr/>
          <p:nvPr/>
        </p:nvGrpSpPr>
        <p:grpSpPr>
          <a:xfrm>
            <a:off x="1990126" y="2709308"/>
            <a:ext cx="965160" cy="216230"/>
            <a:chOff x="4411970" y="2468674"/>
            <a:chExt cx="747317" cy="167425"/>
          </a:xfrm>
        </p:grpSpPr>
        <p:sp>
          <p:nvSpPr>
            <p:cNvPr id="1690" name="Google Shape;1690;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2" name="Google Shape;1692;p5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3" name="Google Shape;1693;p52"/>
          <p:cNvGrpSpPr/>
          <p:nvPr/>
        </p:nvGrpSpPr>
        <p:grpSpPr>
          <a:xfrm>
            <a:off x="997692" y="2334687"/>
            <a:ext cx="1959041" cy="208784"/>
            <a:chOff x="6336019" y="3733725"/>
            <a:chExt cx="2566206" cy="351310"/>
          </a:xfrm>
        </p:grpSpPr>
        <p:sp>
          <p:nvSpPr>
            <p:cNvPr id="1694" name="Google Shape;1694;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2"/>
          <p:cNvGrpSpPr/>
          <p:nvPr/>
        </p:nvGrpSpPr>
        <p:grpSpPr>
          <a:xfrm>
            <a:off x="1990126" y="3950602"/>
            <a:ext cx="946551" cy="153200"/>
            <a:chOff x="4404545" y="3301592"/>
            <a:chExt cx="782403" cy="129272"/>
          </a:xfrm>
        </p:grpSpPr>
        <p:sp>
          <p:nvSpPr>
            <p:cNvPr id="1699" name="Google Shape;1699;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2"/>
          <p:cNvGrpSpPr/>
          <p:nvPr/>
        </p:nvGrpSpPr>
        <p:grpSpPr>
          <a:xfrm>
            <a:off x="1990126" y="3695937"/>
            <a:ext cx="962257" cy="139127"/>
            <a:chOff x="4411970" y="3131459"/>
            <a:chExt cx="710520" cy="117397"/>
          </a:xfrm>
        </p:grpSpPr>
        <p:sp>
          <p:nvSpPr>
            <p:cNvPr id="1702" name="Google Shape;1702;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4" name="Google Shape;1704;p5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5" name="Google Shape;1705;p52"/>
          <p:cNvGrpSpPr/>
          <p:nvPr/>
        </p:nvGrpSpPr>
        <p:grpSpPr>
          <a:xfrm>
            <a:off x="990271" y="3621603"/>
            <a:ext cx="823838" cy="458988"/>
            <a:chOff x="4411970" y="1801825"/>
            <a:chExt cx="734586" cy="409262"/>
          </a:xfrm>
        </p:grpSpPr>
        <p:sp>
          <p:nvSpPr>
            <p:cNvPr id="1706" name="Google Shape;1706;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52"/>
          <p:cNvGrpSpPr/>
          <p:nvPr/>
        </p:nvGrpSpPr>
        <p:grpSpPr>
          <a:xfrm>
            <a:off x="3095243" y="2339173"/>
            <a:ext cx="521514" cy="521514"/>
            <a:chOff x="5681300" y="2527788"/>
            <a:chExt cx="805800" cy="805800"/>
          </a:xfrm>
        </p:grpSpPr>
        <p:sp>
          <p:nvSpPr>
            <p:cNvPr id="1709" name="Google Shape;1709;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2"/>
          <p:cNvGrpSpPr/>
          <p:nvPr/>
        </p:nvGrpSpPr>
        <p:grpSpPr>
          <a:xfrm>
            <a:off x="3089483" y="3094865"/>
            <a:ext cx="533033" cy="533033"/>
            <a:chOff x="4049800" y="640400"/>
            <a:chExt cx="858900" cy="858900"/>
          </a:xfrm>
        </p:grpSpPr>
        <p:sp>
          <p:nvSpPr>
            <p:cNvPr id="1712" name="Google Shape;1712;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2"/>
          <p:cNvGrpSpPr/>
          <p:nvPr/>
        </p:nvGrpSpPr>
        <p:grpSpPr>
          <a:xfrm>
            <a:off x="3014966" y="3772543"/>
            <a:ext cx="682068" cy="682068"/>
            <a:chOff x="5080188" y="927900"/>
            <a:chExt cx="961200" cy="961200"/>
          </a:xfrm>
        </p:grpSpPr>
        <p:sp>
          <p:nvSpPr>
            <p:cNvPr id="1715" name="Google Shape;1715;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52"/>
          <p:cNvGrpSpPr/>
          <p:nvPr/>
        </p:nvGrpSpPr>
        <p:grpSpPr>
          <a:xfrm>
            <a:off x="4478465" y="3869234"/>
            <a:ext cx="505650" cy="504006"/>
            <a:chOff x="6039282" y="1042577"/>
            <a:chExt cx="734315" cy="731929"/>
          </a:xfrm>
        </p:grpSpPr>
        <p:sp>
          <p:nvSpPr>
            <p:cNvPr id="1724" name="Google Shape;1724;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52"/>
          <p:cNvGrpSpPr/>
          <p:nvPr/>
        </p:nvGrpSpPr>
        <p:grpSpPr>
          <a:xfrm>
            <a:off x="5091067" y="2298862"/>
            <a:ext cx="567744" cy="602136"/>
            <a:chOff x="1825800" y="1651625"/>
            <a:chExt cx="539989" cy="571775"/>
          </a:xfrm>
        </p:grpSpPr>
        <p:sp>
          <p:nvSpPr>
            <p:cNvPr id="1746" name="Google Shape;1746;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2"/>
          <p:cNvGrpSpPr/>
          <p:nvPr/>
        </p:nvGrpSpPr>
        <p:grpSpPr>
          <a:xfrm>
            <a:off x="3765995" y="3855579"/>
            <a:ext cx="508123" cy="507955"/>
            <a:chOff x="1897577" y="2802432"/>
            <a:chExt cx="492176" cy="492014"/>
          </a:xfrm>
        </p:grpSpPr>
        <p:sp>
          <p:nvSpPr>
            <p:cNvPr id="1751" name="Google Shape;1751;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2"/>
          <p:cNvGrpSpPr/>
          <p:nvPr/>
        </p:nvGrpSpPr>
        <p:grpSpPr>
          <a:xfrm>
            <a:off x="997525" y="4169123"/>
            <a:ext cx="809227" cy="200842"/>
            <a:chOff x="2013045" y="4813233"/>
            <a:chExt cx="921986" cy="228854"/>
          </a:xfrm>
        </p:grpSpPr>
        <p:sp>
          <p:nvSpPr>
            <p:cNvPr id="1764" name="Google Shape;1764;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2"/>
          <p:cNvGrpSpPr/>
          <p:nvPr/>
        </p:nvGrpSpPr>
        <p:grpSpPr>
          <a:xfrm>
            <a:off x="1005985" y="2656004"/>
            <a:ext cx="792421" cy="269941"/>
            <a:chOff x="1046767" y="4756633"/>
            <a:chExt cx="859646" cy="292841"/>
          </a:xfrm>
        </p:grpSpPr>
        <p:sp>
          <p:nvSpPr>
            <p:cNvPr id="1767" name="Google Shape;1767;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 name="Google Shape;1770;p5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4" name="Google Shape;1774;p52"/>
          <p:cNvGrpSpPr/>
          <p:nvPr/>
        </p:nvGrpSpPr>
        <p:grpSpPr>
          <a:xfrm>
            <a:off x="7141841" y="2550562"/>
            <a:ext cx="166473" cy="141497"/>
            <a:chOff x="4660325" y="1866850"/>
            <a:chExt cx="68350" cy="58100"/>
          </a:xfrm>
        </p:grpSpPr>
        <p:sp>
          <p:nvSpPr>
            <p:cNvPr id="1775" name="Google Shape;1775;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52"/>
          <p:cNvGrpSpPr/>
          <p:nvPr/>
        </p:nvGrpSpPr>
        <p:grpSpPr>
          <a:xfrm>
            <a:off x="7451186" y="2576286"/>
            <a:ext cx="162515" cy="90049"/>
            <a:chOff x="4791775" y="1877500"/>
            <a:chExt cx="66725" cy="36975"/>
          </a:xfrm>
        </p:grpSpPr>
        <p:sp>
          <p:nvSpPr>
            <p:cNvPr id="1778" name="Google Shape;1778;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2"/>
          <p:cNvGrpSpPr/>
          <p:nvPr/>
        </p:nvGrpSpPr>
        <p:grpSpPr>
          <a:xfrm>
            <a:off x="7772899" y="2576286"/>
            <a:ext cx="144979" cy="90049"/>
            <a:chOff x="4923925" y="1877500"/>
            <a:chExt cx="59525" cy="36975"/>
          </a:xfrm>
        </p:grpSpPr>
        <p:sp>
          <p:nvSpPr>
            <p:cNvPr id="1781" name="Google Shape;1781;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52"/>
          <p:cNvGrpSpPr/>
          <p:nvPr/>
        </p:nvGrpSpPr>
        <p:grpSpPr>
          <a:xfrm>
            <a:off x="8067390" y="2558477"/>
            <a:ext cx="141447" cy="125667"/>
            <a:chOff x="5058450" y="1870100"/>
            <a:chExt cx="58075" cy="51600"/>
          </a:xfrm>
        </p:grpSpPr>
        <p:sp>
          <p:nvSpPr>
            <p:cNvPr id="1784" name="Google Shape;1784;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52"/>
          <p:cNvGrpSpPr/>
          <p:nvPr/>
        </p:nvGrpSpPr>
        <p:grpSpPr>
          <a:xfrm>
            <a:off x="7481905" y="2980885"/>
            <a:ext cx="101077" cy="107645"/>
            <a:chOff x="4811425" y="2065025"/>
            <a:chExt cx="41500" cy="44200"/>
          </a:xfrm>
        </p:grpSpPr>
        <p:sp>
          <p:nvSpPr>
            <p:cNvPr id="1787" name="Google Shape;1787;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2"/>
          <p:cNvGrpSpPr/>
          <p:nvPr/>
        </p:nvGrpSpPr>
        <p:grpSpPr>
          <a:xfrm>
            <a:off x="7774342" y="2981098"/>
            <a:ext cx="120867" cy="107218"/>
            <a:chOff x="4929875" y="2065025"/>
            <a:chExt cx="49625" cy="44025"/>
          </a:xfrm>
        </p:grpSpPr>
        <p:sp>
          <p:nvSpPr>
            <p:cNvPr id="1790" name="Google Shape;1790;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52"/>
          <p:cNvGrpSpPr/>
          <p:nvPr/>
        </p:nvGrpSpPr>
        <p:grpSpPr>
          <a:xfrm>
            <a:off x="8103011" y="2984112"/>
            <a:ext cx="70206" cy="101191"/>
            <a:chOff x="5083925" y="2066350"/>
            <a:chExt cx="28825" cy="41550"/>
          </a:xfrm>
        </p:grpSpPr>
        <p:sp>
          <p:nvSpPr>
            <p:cNvPr id="1793" name="Google Shape;1793;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52"/>
          <p:cNvGrpSpPr/>
          <p:nvPr/>
        </p:nvGrpSpPr>
        <p:grpSpPr>
          <a:xfrm>
            <a:off x="7134565" y="2999759"/>
            <a:ext cx="181026" cy="69896"/>
            <a:chOff x="4659775" y="2072775"/>
            <a:chExt cx="74325" cy="28700"/>
          </a:xfrm>
        </p:grpSpPr>
        <p:sp>
          <p:nvSpPr>
            <p:cNvPr id="1796" name="Google Shape;1796;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2"/>
          <p:cNvGrpSpPr/>
          <p:nvPr/>
        </p:nvGrpSpPr>
        <p:grpSpPr>
          <a:xfrm>
            <a:off x="8054421" y="2790324"/>
            <a:ext cx="167387" cy="89197"/>
            <a:chOff x="4662475" y="1976500"/>
            <a:chExt cx="68725" cy="36625"/>
          </a:xfrm>
        </p:grpSpPr>
        <p:sp>
          <p:nvSpPr>
            <p:cNvPr id="1800" name="Google Shape;1800;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2"/>
          <p:cNvGrpSpPr/>
          <p:nvPr/>
        </p:nvGrpSpPr>
        <p:grpSpPr>
          <a:xfrm>
            <a:off x="7751326" y="2793764"/>
            <a:ext cx="166899" cy="82317"/>
            <a:chOff x="4920150" y="1977875"/>
            <a:chExt cx="68525" cy="33800"/>
          </a:xfrm>
        </p:grpSpPr>
        <p:sp>
          <p:nvSpPr>
            <p:cNvPr id="1804" name="Google Shape;1804;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52"/>
          <p:cNvGrpSpPr/>
          <p:nvPr/>
        </p:nvGrpSpPr>
        <p:grpSpPr>
          <a:xfrm>
            <a:off x="7162483" y="3210382"/>
            <a:ext cx="125190" cy="127859"/>
            <a:chOff x="4676550" y="2160575"/>
            <a:chExt cx="51400" cy="52500"/>
          </a:xfrm>
        </p:grpSpPr>
        <p:sp>
          <p:nvSpPr>
            <p:cNvPr id="1808" name="Google Shape;1808;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52"/>
          <p:cNvGrpSpPr/>
          <p:nvPr/>
        </p:nvGrpSpPr>
        <p:grpSpPr>
          <a:xfrm>
            <a:off x="7459741" y="3204714"/>
            <a:ext cx="145405" cy="113794"/>
            <a:chOff x="4768325" y="2163475"/>
            <a:chExt cx="59700" cy="46725"/>
          </a:xfrm>
        </p:grpSpPr>
        <p:sp>
          <p:nvSpPr>
            <p:cNvPr id="1812" name="Google Shape;1812;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5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0" name="Google Shape;1820;p52"/>
          <p:cNvGrpSpPr/>
          <p:nvPr/>
        </p:nvGrpSpPr>
        <p:grpSpPr>
          <a:xfrm>
            <a:off x="7476059" y="3459808"/>
            <a:ext cx="112768" cy="106853"/>
            <a:chOff x="4768575" y="2253950"/>
            <a:chExt cx="46300" cy="43875"/>
          </a:xfrm>
        </p:grpSpPr>
        <p:sp>
          <p:nvSpPr>
            <p:cNvPr id="1821" name="Google Shape;1821;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52"/>
          <p:cNvGrpSpPr/>
          <p:nvPr/>
        </p:nvGrpSpPr>
        <p:grpSpPr>
          <a:xfrm>
            <a:off x="7775682" y="3948834"/>
            <a:ext cx="118187" cy="146246"/>
            <a:chOff x="4960900" y="2433225"/>
            <a:chExt cx="48525" cy="60050"/>
          </a:xfrm>
        </p:grpSpPr>
        <p:sp>
          <p:nvSpPr>
            <p:cNvPr id="1824" name="Google Shape;1824;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2"/>
          <p:cNvGrpSpPr/>
          <p:nvPr/>
        </p:nvGrpSpPr>
        <p:grpSpPr>
          <a:xfrm>
            <a:off x="7464247" y="4212895"/>
            <a:ext cx="136394" cy="143810"/>
            <a:chOff x="4854075" y="2527625"/>
            <a:chExt cx="56000" cy="59050"/>
          </a:xfrm>
        </p:grpSpPr>
        <p:sp>
          <p:nvSpPr>
            <p:cNvPr id="1827" name="Google Shape;1827;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5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2" name="Google Shape;1832;p52"/>
          <p:cNvGrpSpPr/>
          <p:nvPr/>
        </p:nvGrpSpPr>
        <p:grpSpPr>
          <a:xfrm>
            <a:off x="8088458" y="3676639"/>
            <a:ext cx="99312" cy="160797"/>
            <a:chOff x="5059700" y="2334775"/>
            <a:chExt cx="40775" cy="66025"/>
          </a:xfrm>
        </p:grpSpPr>
        <p:sp>
          <p:nvSpPr>
            <p:cNvPr id="1833" name="Google Shape;1833;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8045622" y="3941771"/>
            <a:ext cx="184984" cy="160371"/>
            <a:chOff x="5037700" y="2430325"/>
            <a:chExt cx="75950" cy="65850"/>
          </a:xfrm>
        </p:grpSpPr>
        <p:sp>
          <p:nvSpPr>
            <p:cNvPr id="1843" name="Google Shape;1843;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2"/>
          <p:cNvGrpSpPr/>
          <p:nvPr/>
        </p:nvGrpSpPr>
        <p:grpSpPr>
          <a:xfrm>
            <a:off x="7465128" y="3708223"/>
            <a:ext cx="173014" cy="97629"/>
            <a:chOff x="4756975" y="2341800"/>
            <a:chExt cx="91975" cy="51925"/>
          </a:xfrm>
        </p:grpSpPr>
        <p:sp>
          <p:nvSpPr>
            <p:cNvPr id="1846" name="Google Shape;1846;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2"/>
          <p:cNvGrpSpPr/>
          <p:nvPr/>
        </p:nvGrpSpPr>
        <p:grpSpPr>
          <a:xfrm>
            <a:off x="7732065" y="4196920"/>
            <a:ext cx="212497" cy="175761"/>
            <a:chOff x="4943575" y="2516350"/>
            <a:chExt cx="98675" cy="81700"/>
          </a:xfrm>
        </p:grpSpPr>
        <p:sp>
          <p:nvSpPr>
            <p:cNvPr id="1867" name="Google Shape;1867;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5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grpSp>
        <p:nvGrpSpPr>
          <p:cNvPr id="1953" name="Google Shape;1953;p53"/>
          <p:cNvGrpSpPr/>
          <p:nvPr/>
        </p:nvGrpSpPr>
        <p:grpSpPr>
          <a:xfrm>
            <a:off x="3642951" y="1176740"/>
            <a:ext cx="2078182" cy="1366558"/>
            <a:chOff x="235800" y="830650"/>
            <a:chExt cx="6978450" cy="4588844"/>
          </a:xfrm>
        </p:grpSpPr>
        <p:sp>
          <p:nvSpPr>
            <p:cNvPr id="1954" name="Google Shape;1954;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3"/>
          <p:cNvGrpSpPr/>
          <p:nvPr/>
        </p:nvGrpSpPr>
        <p:grpSpPr>
          <a:xfrm>
            <a:off x="738454" y="3007842"/>
            <a:ext cx="2622876" cy="1333540"/>
            <a:chOff x="238125" y="1038125"/>
            <a:chExt cx="7146800" cy="3633625"/>
          </a:xfrm>
        </p:grpSpPr>
        <p:sp>
          <p:nvSpPr>
            <p:cNvPr id="1961" name="Google Shape;1961;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53"/>
          <p:cNvGrpSpPr/>
          <p:nvPr/>
        </p:nvGrpSpPr>
        <p:grpSpPr>
          <a:xfrm>
            <a:off x="5961311" y="1231136"/>
            <a:ext cx="2435960" cy="1297725"/>
            <a:chOff x="233350" y="949250"/>
            <a:chExt cx="7137300" cy="3802300"/>
          </a:xfrm>
        </p:grpSpPr>
        <p:sp>
          <p:nvSpPr>
            <p:cNvPr id="3534" name="Google Shape;3534;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3"/>
          <p:cNvGrpSpPr/>
          <p:nvPr/>
        </p:nvGrpSpPr>
        <p:grpSpPr>
          <a:xfrm>
            <a:off x="7714435" y="3194726"/>
            <a:ext cx="104231" cy="320340"/>
            <a:chOff x="7564426" y="3224343"/>
            <a:chExt cx="119985" cy="368801"/>
          </a:xfrm>
        </p:grpSpPr>
        <p:sp>
          <p:nvSpPr>
            <p:cNvPr id="3586" name="Google Shape;3586;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53"/>
          <p:cNvGrpSpPr/>
          <p:nvPr/>
        </p:nvGrpSpPr>
        <p:grpSpPr>
          <a:xfrm>
            <a:off x="7413923" y="3188827"/>
            <a:ext cx="189489" cy="332132"/>
            <a:chOff x="8370831" y="3202002"/>
            <a:chExt cx="218129" cy="382376"/>
          </a:xfrm>
        </p:grpSpPr>
        <p:sp>
          <p:nvSpPr>
            <p:cNvPr id="3589" name="Google Shape;3589;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53"/>
          <p:cNvGrpSpPr/>
          <p:nvPr/>
        </p:nvGrpSpPr>
        <p:grpSpPr>
          <a:xfrm>
            <a:off x="8137312" y="3599959"/>
            <a:ext cx="309429" cy="267000"/>
            <a:chOff x="6742064" y="3750480"/>
            <a:chExt cx="399315" cy="344560"/>
          </a:xfrm>
        </p:grpSpPr>
        <p:sp>
          <p:nvSpPr>
            <p:cNvPr id="3592" name="Google Shape;3592;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3"/>
          <p:cNvGrpSpPr/>
          <p:nvPr/>
        </p:nvGrpSpPr>
        <p:grpSpPr>
          <a:xfrm>
            <a:off x="7676331" y="3951006"/>
            <a:ext cx="180437" cy="281608"/>
            <a:chOff x="7248525" y="3739696"/>
            <a:chExt cx="230531" cy="359790"/>
          </a:xfrm>
        </p:grpSpPr>
        <p:sp>
          <p:nvSpPr>
            <p:cNvPr id="3595" name="Google Shape;3595;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3"/>
          <p:cNvGrpSpPr/>
          <p:nvPr/>
        </p:nvGrpSpPr>
        <p:grpSpPr>
          <a:xfrm>
            <a:off x="7922251" y="3594231"/>
            <a:ext cx="162896" cy="278710"/>
            <a:chOff x="7601242" y="3729267"/>
            <a:chExt cx="222566" cy="380803"/>
          </a:xfrm>
        </p:grpSpPr>
        <p:sp>
          <p:nvSpPr>
            <p:cNvPr id="3598" name="Google Shape;3598;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0" name="Google Shape;3600;p5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53"/>
          <p:cNvGrpSpPr/>
          <p:nvPr/>
        </p:nvGrpSpPr>
        <p:grpSpPr>
          <a:xfrm>
            <a:off x="7411896" y="3595371"/>
            <a:ext cx="193543" cy="275990"/>
            <a:chOff x="8304647" y="3738687"/>
            <a:chExt cx="225076" cy="320956"/>
          </a:xfrm>
        </p:grpSpPr>
        <p:sp>
          <p:nvSpPr>
            <p:cNvPr id="3602" name="Google Shape;3602;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53"/>
          <p:cNvGrpSpPr/>
          <p:nvPr/>
        </p:nvGrpSpPr>
        <p:grpSpPr>
          <a:xfrm>
            <a:off x="7684389" y="3595371"/>
            <a:ext cx="178492" cy="275990"/>
            <a:chOff x="8615101" y="3738687"/>
            <a:chExt cx="207573" cy="320956"/>
          </a:xfrm>
        </p:grpSpPr>
        <p:sp>
          <p:nvSpPr>
            <p:cNvPr id="3606" name="Google Shape;3606;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9" name="Google Shape;3609;p5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53"/>
          <p:cNvGrpSpPr/>
          <p:nvPr/>
        </p:nvGrpSpPr>
        <p:grpSpPr>
          <a:xfrm>
            <a:off x="7909920" y="3998032"/>
            <a:ext cx="187557" cy="187557"/>
            <a:chOff x="8565775" y="671075"/>
            <a:chExt cx="441000" cy="441000"/>
          </a:xfrm>
        </p:grpSpPr>
        <p:sp>
          <p:nvSpPr>
            <p:cNvPr id="3611" name="Google Shape;3611;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5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5" name="Google Shape;3615;p53"/>
          <p:cNvGrpSpPr/>
          <p:nvPr/>
        </p:nvGrpSpPr>
        <p:grpSpPr>
          <a:xfrm>
            <a:off x="6064392" y="3070557"/>
            <a:ext cx="587865" cy="517731"/>
            <a:chOff x="6000718" y="3070557"/>
            <a:chExt cx="587865" cy="517731"/>
          </a:xfrm>
        </p:grpSpPr>
        <p:sp>
          <p:nvSpPr>
            <p:cNvPr id="3616" name="Google Shape;3616;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53"/>
          <p:cNvGrpSpPr/>
          <p:nvPr/>
        </p:nvGrpSpPr>
        <p:grpSpPr>
          <a:xfrm>
            <a:off x="6079197" y="3714217"/>
            <a:ext cx="557665" cy="516387"/>
            <a:chOff x="6015523" y="3714217"/>
            <a:chExt cx="557665" cy="516387"/>
          </a:xfrm>
        </p:grpSpPr>
        <p:grpSp>
          <p:nvGrpSpPr>
            <p:cNvPr id="3627" name="Google Shape;3627;p53"/>
            <p:cNvGrpSpPr/>
            <p:nvPr/>
          </p:nvGrpSpPr>
          <p:grpSpPr>
            <a:xfrm>
              <a:off x="6036094" y="3716980"/>
              <a:ext cx="529822" cy="510480"/>
              <a:chOff x="3148311" y="-545634"/>
              <a:chExt cx="1006118" cy="969572"/>
            </a:xfrm>
          </p:grpSpPr>
          <p:sp>
            <p:nvSpPr>
              <p:cNvPr id="3628" name="Google Shape;3628;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8" name="Google Shape;3638;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53"/>
          <p:cNvGrpSpPr/>
          <p:nvPr/>
        </p:nvGrpSpPr>
        <p:grpSpPr>
          <a:xfrm>
            <a:off x="6707979" y="3073628"/>
            <a:ext cx="576302" cy="511871"/>
            <a:chOff x="6644304" y="3073628"/>
            <a:chExt cx="576302" cy="511871"/>
          </a:xfrm>
        </p:grpSpPr>
        <p:grpSp>
          <p:nvGrpSpPr>
            <p:cNvPr id="3640" name="Google Shape;3640;p53"/>
            <p:cNvGrpSpPr/>
            <p:nvPr/>
          </p:nvGrpSpPr>
          <p:grpSpPr>
            <a:xfrm>
              <a:off x="6712169" y="3073651"/>
              <a:ext cx="481611" cy="506713"/>
              <a:chOff x="1833536" y="-546641"/>
              <a:chExt cx="914567" cy="962419"/>
            </a:xfrm>
          </p:grpSpPr>
          <p:grpSp>
            <p:nvGrpSpPr>
              <p:cNvPr id="3641" name="Google Shape;3641;p53"/>
              <p:cNvGrpSpPr/>
              <p:nvPr/>
            </p:nvGrpSpPr>
            <p:grpSpPr>
              <a:xfrm>
                <a:off x="1833536" y="-524249"/>
                <a:ext cx="914567" cy="940027"/>
                <a:chOff x="1833536" y="-524249"/>
                <a:chExt cx="914567" cy="940027"/>
              </a:xfrm>
            </p:grpSpPr>
            <p:sp>
              <p:nvSpPr>
                <p:cNvPr id="3642" name="Google Shape;3642;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1" name="Google Shape;3651;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53"/>
          <p:cNvGrpSpPr/>
          <p:nvPr/>
        </p:nvGrpSpPr>
        <p:grpSpPr>
          <a:xfrm>
            <a:off x="6715725" y="3714143"/>
            <a:ext cx="560636" cy="516497"/>
            <a:chOff x="6652051" y="3714143"/>
            <a:chExt cx="560636" cy="516497"/>
          </a:xfrm>
        </p:grpSpPr>
        <p:grpSp>
          <p:nvGrpSpPr>
            <p:cNvPr id="3653" name="Google Shape;3653;p53"/>
            <p:cNvGrpSpPr/>
            <p:nvPr/>
          </p:nvGrpSpPr>
          <p:grpSpPr>
            <a:xfrm>
              <a:off x="6669657" y="3716715"/>
              <a:ext cx="466768" cy="464314"/>
              <a:chOff x="3139766" y="765669"/>
              <a:chExt cx="886380" cy="881888"/>
            </a:xfrm>
          </p:grpSpPr>
          <p:grpSp>
            <p:nvGrpSpPr>
              <p:cNvPr id="3654" name="Google Shape;3654;p53"/>
              <p:cNvGrpSpPr/>
              <p:nvPr/>
            </p:nvGrpSpPr>
            <p:grpSpPr>
              <a:xfrm>
                <a:off x="3139766" y="765669"/>
                <a:ext cx="886380" cy="881888"/>
                <a:chOff x="3139766" y="765669"/>
                <a:chExt cx="886380" cy="881888"/>
              </a:xfrm>
            </p:grpSpPr>
            <p:sp>
              <p:nvSpPr>
                <p:cNvPr id="3655" name="Google Shape;3655;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4" name="Google Shape;3664;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53"/>
          <p:cNvGrpSpPr/>
          <p:nvPr/>
        </p:nvGrpSpPr>
        <p:grpSpPr>
          <a:xfrm>
            <a:off x="625184" y="1201451"/>
            <a:ext cx="2665073" cy="1317140"/>
            <a:chOff x="793334" y="1192826"/>
            <a:chExt cx="2665073" cy="1317140"/>
          </a:xfrm>
        </p:grpSpPr>
        <p:sp>
          <p:nvSpPr>
            <p:cNvPr id="3670" name="Google Shape;3670;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53"/>
          <p:cNvGrpSpPr/>
          <p:nvPr/>
        </p:nvGrpSpPr>
        <p:grpSpPr>
          <a:xfrm>
            <a:off x="3597785" y="3065882"/>
            <a:ext cx="2241344" cy="1330656"/>
            <a:chOff x="3597785" y="3065882"/>
            <a:chExt cx="2241344" cy="1330656"/>
          </a:xfrm>
        </p:grpSpPr>
        <p:grpSp>
          <p:nvGrpSpPr>
            <p:cNvPr id="7638" name="Google Shape;7638;p53"/>
            <p:cNvGrpSpPr/>
            <p:nvPr/>
          </p:nvGrpSpPr>
          <p:grpSpPr>
            <a:xfrm>
              <a:off x="5296908" y="3937355"/>
              <a:ext cx="143198" cy="32380"/>
              <a:chOff x="5296908" y="3937355"/>
              <a:chExt cx="143198" cy="32380"/>
            </a:xfrm>
          </p:grpSpPr>
          <p:sp>
            <p:nvSpPr>
              <p:cNvPr id="7639" name="Google Shape;7639;p5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0" name="Google Shape;7640;p53"/>
              <p:cNvGrpSpPr/>
              <p:nvPr/>
            </p:nvGrpSpPr>
            <p:grpSpPr>
              <a:xfrm>
                <a:off x="5402331" y="3937355"/>
                <a:ext cx="37776" cy="32380"/>
                <a:chOff x="5402331" y="3937355"/>
                <a:chExt cx="37776" cy="32380"/>
              </a:xfrm>
            </p:grpSpPr>
            <p:sp>
              <p:nvSpPr>
                <p:cNvPr id="7641" name="Google Shape;7641;p5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53"/>
              <p:cNvGrpSpPr/>
              <p:nvPr/>
            </p:nvGrpSpPr>
            <p:grpSpPr>
              <a:xfrm>
                <a:off x="5296908" y="3937355"/>
                <a:ext cx="37783" cy="32380"/>
                <a:chOff x="5296908" y="3937355"/>
                <a:chExt cx="37783" cy="32380"/>
              </a:xfrm>
            </p:grpSpPr>
            <p:sp>
              <p:nvSpPr>
                <p:cNvPr id="7644" name="Google Shape;7644;p5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6" name="Google Shape;7646;p53"/>
            <p:cNvGrpSpPr/>
            <p:nvPr/>
          </p:nvGrpSpPr>
          <p:grpSpPr>
            <a:xfrm>
              <a:off x="4724163" y="3119631"/>
              <a:ext cx="120838" cy="84218"/>
              <a:chOff x="4724163" y="3119631"/>
              <a:chExt cx="120838" cy="84218"/>
            </a:xfrm>
          </p:grpSpPr>
          <p:grpSp>
            <p:nvGrpSpPr>
              <p:cNvPr id="7647" name="Google Shape;7647;p53"/>
              <p:cNvGrpSpPr/>
              <p:nvPr/>
            </p:nvGrpSpPr>
            <p:grpSpPr>
              <a:xfrm>
                <a:off x="4746712" y="3132773"/>
                <a:ext cx="86869" cy="56424"/>
                <a:chOff x="4746712" y="3132773"/>
                <a:chExt cx="86869" cy="56424"/>
              </a:xfrm>
            </p:grpSpPr>
            <p:sp>
              <p:nvSpPr>
                <p:cNvPr id="7648" name="Google Shape;7648;p5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53"/>
              <p:cNvGrpSpPr/>
              <p:nvPr/>
            </p:nvGrpSpPr>
            <p:grpSpPr>
              <a:xfrm>
                <a:off x="4773634" y="3143336"/>
                <a:ext cx="37776" cy="32451"/>
                <a:chOff x="4773634" y="3143336"/>
                <a:chExt cx="37776" cy="32451"/>
              </a:xfrm>
            </p:grpSpPr>
            <p:sp>
              <p:nvSpPr>
                <p:cNvPr id="7651" name="Google Shape;7651;p5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3"/>
              <p:cNvGrpSpPr/>
              <p:nvPr/>
            </p:nvGrpSpPr>
            <p:grpSpPr>
              <a:xfrm>
                <a:off x="4724163" y="3131248"/>
                <a:ext cx="37776" cy="32459"/>
                <a:chOff x="4724163" y="3131248"/>
                <a:chExt cx="37776" cy="32459"/>
              </a:xfrm>
            </p:grpSpPr>
            <p:sp>
              <p:nvSpPr>
                <p:cNvPr id="7654" name="Google Shape;7654;p5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53"/>
              <p:cNvGrpSpPr/>
              <p:nvPr/>
            </p:nvGrpSpPr>
            <p:grpSpPr>
              <a:xfrm>
                <a:off x="4755081" y="3176054"/>
                <a:ext cx="32357" cy="27795"/>
                <a:chOff x="4755081" y="3176054"/>
                <a:chExt cx="32357" cy="27795"/>
              </a:xfrm>
            </p:grpSpPr>
            <p:sp>
              <p:nvSpPr>
                <p:cNvPr id="7657" name="Google Shape;7657;p5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53"/>
              <p:cNvGrpSpPr/>
              <p:nvPr/>
            </p:nvGrpSpPr>
            <p:grpSpPr>
              <a:xfrm>
                <a:off x="4812550" y="3119631"/>
                <a:ext cx="32451" cy="27803"/>
                <a:chOff x="4812550" y="3119631"/>
                <a:chExt cx="32451" cy="27803"/>
              </a:xfrm>
            </p:grpSpPr>
            <p:sp>
              <p:nvSpPr>
                <p:cNvPr id="7660" name="Google Shape;7660;p5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2" name="Google Shape;7662;p53"/>
            <p:cNvGrpSpPr/>
            <p:nvPr/>
          </p:nvGrpSpPr>
          <p:grpSpPr>
            <a:xfrm>
              <a:off x="5382826" y="4027197"/>
              <a:ext cx="268967" cy="250422"/>
              <a:chOff x="5382826" y="4027197"/>
              <a:chExt cx="268967" cy="250422"/>
            </a:xfrm>
          </p:grpSpPr>
          <p:grpSp>
            <p:nvGrpSpPr>
              <p:cNvPr id="7663" name="Google Shape;7663;p53"/>
              <p:cNvGrpSpPr/>
              <p:nvPr/>
            </p:nvGrpSpPr>
            <p:grpSpPr>
              <a:xfrm>
                <a:off x="5405280" y="4042510"/>
                <a:ext cx="237570" cy="218647"/>
                <a:chOff x="5405280" y="4042510"/>
                <a:chExt cx="237570" cy="218647"/>
              </a:xfrm>
            </p:grpSpPr>
            <p:sp>
              <p:nvSpPr>
                <p:cNvPr id="7664" name="Google Shape;7664;p5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53"/>
              <p:cNvGrpSpPr/>
              <p:nvPr/>
            </p:nvGrpSpPr>
            <p:grpSpPr>
              <a:xfrm>
                <a:off x="5382826" y="4125549"/>
                <a:ext cx="37776" cy="32380"/>
                <a:chOff x="5382826" y="4125549"/>
                <a:chExt cx="37776" cy="32380"/>
              </a:xfrm>
            </p:grpSpPr>
            <p:sp>
              <p:nvSpPr>
                <p:cNvPr id="7671" name="Google Shape;7671;p5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53"/>
              <p:cNvGrpSpPr/>
              <p:nvPr/>
            </p:nvGrpSpPr>
            <p:grpSpPr>
              <a:xfrm>
                <a:off x="5475680" y="4195587"/>
                <a:ext cx="37783" cy="32364"/>
                <a:chOff x="5475680" y="4195587"/>
                <a:chExt cx="37783" cy="32364"/>
              </a:xfrm>
            </p:grpSpPr>
            <p:sp>
              <p:nvSpPr>
                <p:cNvPr id="7674" name="Google Shape;7674;p5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3"/>
              <p:cNvGrpSpPr/>
              <p:nvPr/>
            </p:nvGrpSpPr>
            <p:grpSpPr>
              <a:xfrm>
                <a:off x="5532575" y="4027197"/>
                <a:ext cx="33308" cy="32262"/>
                <a:chOff x="5532575" y="4027197"/>
                <a:chExt cx="33308" cy="32262"/>
              </a:xfrm>
            </p:grpSpPr>
            <p:sp>
              <p:nvSpPr>
                <p:cNvPr id="7677" name="Google Shape;7677;p5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53"/>
              <p:cNvGrpSpPr/>
              <p:nvPr/>
            </p:nvGrpSpPr>
            <p:grpSpPr>
              <a:xfrm>
                <a:off x="5590706" y="4245348"/>
                <a:ext cx="33497" cy="32270"/>
                <a:chOff x="5590706" y="4245348"/>
                <a:chExt cx="33497" cy="32270"/>
              </a:xfrm>
            </p:grpSpPr>
            <p:sp>
              <p:nvSpPr>
                <p:cNvPr id="7680" name="Google Shape;7680;p5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53"/>
              <p:cNvGrpSpPr/>
              <p:nvPr/>
            </p:nvGrpSpPr>
            <p:grpSpPr>
              <a:xfrm>
                <a:off x="5618681" y="4109677"/>
                <a:ext cx="33112" cy="32357"/>
                <a:chOff x="5618681" y="4109677"/>
                <a:chExt cx="33112" cy="32357"/>
              </a:xfrm>
            </p:grpSpPr>
            <p:sp>
              <p:nvSpPr>
                <p:cNvPr id="7683" name="Google Shape;7683;p5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3"/>
              <p:cNvGrpSpPr/>
              <p:nvPr/>
            </p:nvGrpSpPr>
            <p:grpSpPr>
              <a:xfrm>
                <a:off x="5479298" y="4128262"/>
                <a:ext cx="31405" cy="26906"/>
                <a:chOff x="5479298" y="4128262"/>
                <a:chExt cx="31405" cy="26906"/>
              </a:xfrm>
            </p:grpSpPr>
            <p:sp>
              <p:nvSpPr>
                <p:cNvPr id="7686" name="Google Shape;7686;p5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53"/>
              <p:cNvGrpSpPr/>
              <p:nvPr/>
            </p:nvGrpSpPr>
            <p:grpSpPr>
              <a:xfrm>
                <a:off x="5582903" y="4180116"/>
                <a:ext cx="31499" cy="26898"/>
                <a:chOff x="5582903" y="4180116"/>
                <a:chExt cx="31499" cy="26898"/>
              </a:xfrm>
            </p:grpSpPr>
            <p:sp>
              <p:nvSpPr>
                <p:cNvPr id="7689" name="Google Shape;7689;p5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1" name="Google Shape;7691;p53"/>
            <p:cNvGrpSpPr/>
            <p:nvPr/>
          </p:nvGrpSpPr>
          <p:grpSpPr>
            <a:xfrm>
              <a:off x="3977681" y="3230323"/>
              <a:ext cx="94584" cy="84085"/>
              <a:chOff x="3977681" y="3230323"/>
              <a:chExt cx="94584" cy="84085"/>
            </a:xfrm>
          </p:grpSpPr>
          <p:grpSp>
            <p:nvGrpSpPr>
              <p:cNvPr id="7692" name="Google Shape;7692;p53"/>
              <p:cNvGrpSpPr/>
              <p:nvPr/>
            </p:nvGrpSpPr>
            <p:grpSpPr>
              <a:xfrm>
                <a:off x="4000135" y="3243041"/>
                <a:ext cx="59570" cy="57186"/>
                <a:chOff x="4000135" y="3243041"/>
                <a:chExt cx="59570" cy="57186"/>
              </a:xfrm>
            </p:grpSpPr>
            <p:sp>
              <p:nvSpPr>
                <p:cNvPr id="7693" name="Google Shape;7693;p5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53"/>
              <p:cNvGrpSpPr/>
              <p:nvPr/>
            </p:nvGrpSpPr>
            <p:grpSpPr>
              <a:xfrm>
                <a:off x="3977681" y="3245872"/>
                <a:ext cx="37783" cy="32380"/>
                <a:chOff x="3977681" y="3245872"/>
                <a:chExt cx="37783" cy="32380"/>
              </a:xfrm>
            </p:grpSpPr>
            <p:sp>
              <p:nvSpPr>
                <p:cNvPr id="7697" name="Google Shape;7697;p5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3"/>
              <p:cNvGrpSpPr/>
              <p:nvPr/>
            </p:nvGrpSpPr>
            <p:grpSpPr>
              <a:xfrm>
                <a:off x="4040860" y="3262672"/>
                <a:ext cx="31405" cy="27001"/>
                <a:chOff x="4040860" y="3262672"/>
                <a:chExt cx="31405" cy="27001"/>
              </a:xfrm>
            </p:grpSpPr>
            <p:sp>
              <p:nvSpPr>
                <p:cNvPr id="7700" name="Google Shape;7700;p5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3"/>
              <p:cNvGrpSpPr/>
              <p:nvPr/>
            </p:nvGrpSpPr>
            <p:grpSpPr>
              <a:xfrm>
                <a:off x="4021072" y="3230323"/>
                <a:ext cx="31397" cy="26906"/>
                <a:chOff x="4021072" y="3230323"/>
                <a:chExt cx="31397" cy="26906"/>
              </a:xfrm>
            </p:grpSpPr>
            <p:sp>
              <p:nvSpPr>
                <p:cNvPr id="7703" name="Google Shape;7703;p5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53"/>
              <p:cNvGrpSpPr/>
              <p:nvPr/>
            </p:nvGrpSpPr>
            <p:grpSpPr>
              <a:xfrm>
                <a:off x="4001472" y="3287462"/>
                <a:ext cx="31499" cy="26945"/>
                <a:chOff x="4001472" y="3287462"/>
                <a:chExt cx="31499" cy="26945"/>
              </a:xfrm>
            </p:grpSpPr>
            <p:sp>
              <p:nvSpPr>
                <p:cNvPr id="7706" name="Google Shape;7706;p5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8" name="Google Shape;7708;p53"/>
            <p:cNvGrpSpPr/>
            <p:nvPr/>
          </p:nvGrpSpPr>
          <p:grpSpPr>
            <a:xfrm>
              <a:off x="4084715" y="3258865"/>
              <a:ext cx="184961" cy="137268"/>
              <a:chOff x="4084715" y="3258865"/>
              <a:chExt cx="184961" cy="137268"/>
            </a:xfrm>
          </p:grpSpPr>
          <p:grpSp>
            <p:nvGrpSpPr>
              <p:cNvPr id="7709" name="Google Shape;7709;p53"/>
              <p:cNvGrpSpPr/>
              <p:nvPr/>
            </p:nvGrpSpPr>
            <p:grpSpPr>
              <a:xfrm>
                <a:off x="4107453" y="3271583"/>
                <a:ext cx="153470" cy="110275"/>
                <a:chOff x="4107453" y="3271583"/>
                <a:chExt cx="153470" cy="110275"/>
              </a:xfrm>
            </p:grpSpPr>
            <p:sp>
              <p:nvSpPr>
                <p:cNvPr id="7710" name="Google Shape;7710;p5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3"/>
              <p:cNvGrpSpPr/>
              <p:nvPr/>
            </p:nvGrpSpPr>
            <p:grpSpPr>
              <a:xfrm>
                <a:off x="4136947" y="3258865"/>
                <a:ext cx="31499" cy="27001"/>
                <a:chOff x="4136947" y="3258865"/>
                <a:chExt cx="31499" cy="27001"/>
              </a:xfrm>
            </p:grpSpPr>
            <p:sp>
              <p:nvSpPr>
                <p:cNvPr id="7715" name="Google Shape;7715;p5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3"/>
              <p:cNvGrpSpPr/>
              <p:nvPr/>
            </p:nvGrpSpPr>
            <p:grpSpPr>
              <a:xfrm>
                <a:off x="4084715" y="3266478"/>
                <a:ext cx="31468" cy="26898"/>
                <a:chOff x="4084715" y="3266478"/>
                <a:chExt cx="31468" cy="26898"/>
              </a:xfrm>
            </p:grpSpPr>
            <p:sp>
              <p:nvSpPr>
                <p:cNvPr id="7718" name="Google Shape;7718;p5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53"/>
              <p:cNvGrpSpPr/>
              <p:nvPr/>
            </p:nvGrpSpPr>
            <p:grpSpPr>
              <a:xfrm>
                <a:off x="4159213" y="3279849"/>
                <a:ext cx="31405" cy="26945"/>
                <a:chOff x="4159213" y="3279849"/>
                <a:chExt cx="31405" cy="26945"/>
              </a:xfrm>
            </p:grpSpPr>
            <p:sp>
              <p:nvSpPr>
                <p:cNvPr id="7721" name="Google Shape;7721;p5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3"/>
              <p:cNvGrpSpPr/>
              <p:nvPr/>
            </p:nvGrpSpPr>
            <p:grpSpPr>
              <a:xfrm>
                <a:off x="4201550" y="3266502"/>
                <a:ext cx="31405" cy="26883"/>
                <a:chOff x="4201550" y="3266502"/>
                <a:chExt cx="31405" cy="26883"/>
              </a:xfrm>
            </p:grpSpPr>
            <p:sp>
              <p:nvSpPr>
                <p:cNvPr id="7724" name="Google Shape;7724;p5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3"/>
              <p:cNvGrpSpPr/>
              <p:nvPr/>
            </p:nvGrpSpPr>
            <p:grpSpPr>
              <a:xfrm>
                <a:off x="4201550" y="3338278"/>
                <a:ext cx="31405" cy="26930"/>
                <a:chOff x="4201550" y="3338278"/>
                <a:chExt cx="31405" cy="26930"/>
              </a:xfrm>
            </p:grpSpPr>
            <p:sp>
              <p:nvSpPr>
                <p:cNvPr id="7727" name="Google Shape;7727;p5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53"/>
              <p:cNvGrpSpPr/>
              <p:nvPr/>
            </p:nvGrpSpPr>
            <p:grpSpPr>
              <a:xfrm>
                <a:off x="4238272" y="3369132"/>
                <a:ext cx="31405" cy="27001"/>
                <a:chOff x="4238272" y="3369132"/>
                <a:chExt cx="31405" cy="27001"/>
              </a:xfrm>
            </p:grpSpPr>
            <p:sp>
              <p:nvSpPr>
                <p:cNvPr id="7730" name="Google Shape;7730;p5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2" name="Google Shape;7732;p53"/>
            <p:cNvGrpSpPr/>
            <p:nvPr/>
          </p:nvGrpSpPr>
          <p:grpSpPr>
            <a:xfrm>
              <a:off x="4068639" y="3200169"/>
              <a:ext cx="77643" cy="37272"/>
              <a:chOff x="4068639" y="3200169"/>
              <a:chExt cx="77643" cy="37272"/>
            </a:xfrm>
          </p:grpSpPr>
          <p:sp>
            <p:nvSpPr>
              <p:cNvPr id="7733" name="Google Shape;7733;p5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53"/>
              <p:cNvGrpSpPr/>
              <p:nvPr/>
            </p:nvGrpSpPr>
            <p:grpSpPr>
              <a:xfrm>
                <a:off x="4114878" y="3200169"/>
                <a:ext cx="31405" cy="26993"/>
                <a:chOff x="4114878" y="3200169"/>
                <a:chExt cx="31405" cy="26993"/>
              </a:xfrm>
            </p:grpSpPr>
            <p:sp>
              <p:nvSpPr>
                <p:cNvPr id="7735" name="Google Shape;7735;p5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4068639" y="3210535"/>
                <a:ext cx="31499" cy="26906"/>
                <a:chOff x="4068639" y="3210535"/>
                <a:chExt cx="31499" cy="26906"/>
              </a:xfrm>
            </p:grpSpPr>
            <p:sp>
              <p:nvSpPr>
                <p:cNvPr id="7738" name="Google Shape;7738;p5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0" name="Google Shape;7740;p53"/>
            <p:cNvGrpSpPr/>
            <p:nvPr/>
          </p:nvGrpSpPr>
          <p:grpSpPr>
            <a:xfrm>
              <a:off x="3869702" y="3066935"/>
              <a:ext cx="382664" cy="190294"/>
              <a:chOff x="3869702" y="3066935"/>
              <a:chExt cx="382664" cy="190294"/>
            </a:xfrm>
          </p:grpSpPr>
          <p:grpSp>
            <p:nvGrpSpPr>
              <p:cNvPr id="7741" name="Google Shape;7741;p53"/>
              <p:cNvGrpSpPr/>
              <p:nvPr/>
            </p:nvGrpSpPr>
            <p:grpSpPr>
              <a:xfrm>
                <a:off x="3888633" y="3082351"/>
                <a:ext cx="351172" cy="160698"/>
                <a:chOff x="3888633" y="3082351"/>
                <a:chExt cx="351172" cy="160698"/>
              </a:xfrm>
            </p:grpSpPr>
            <p:sp>
              <p:nvSpPr>
                <p:cNvPr id="7742" name="Google Shape;7742;p5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3"/>
              <p:cNvGrpSpPr/>
              <p:nvPr/>
            </p:nvGrpSpPr>
            <p:grpSpPr>
              <a:xfrm>
                <a:off x="4143703" y="3066935"/>
                <a:ext cx="37783" cy="32357"/>
                <a:chOff x="4143703" y="3066935"/>
                <a:chExt cx="37783" cy="32357"/>
              </a:xfrm>
            </p:grpSpPr>
            <p:sp>
              <p:nvSpPr>
                <p:cNvPr id="7749" name="Google Shape;7749;p5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53"/>
              <p:cNvGrpSpPr/>
              <p:nvPr/>
            </p:nvGrpSpPr>
            <p:grpSpPr>
              <a:xfrm>
                <a:off x="4044565" y="3103563"/>
                <a:ext cx="37783" cy="32451"/>
                <a:chOff x="4044565" y="3103563"/>
                <a:chExt cx="37783" cy="32451"/>
              </a:xfrm>
            </p:grpSpPr>
            <p:sp>
              <p:nvSpPr>
                <p:cNvPr id="7752" name="Google Shape;7752;p5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3"/>
              <p:cNvGrpSpPr/>
              <p:nvPr/>
            </p:nvGrpSpPr>
            <p:grpSpPr>
              <a:xfrm>
                <a:off x="4017454" y="3188237"/>
                <a:ext cx="37776" cy="32357"/>
                <a:chOff x="4017454" y="3188237"/>
                <a:chExt cx="37776" cy="32357"/>
              </a:xfrm>
            </p:grpSpPr>
            <p:sp>
              <p:nvSpPr>
                <p:cNvPr id="7755" name="Google Shape;7755;p5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53"/>
              <p:cNvGrpSpPr/>
              <p:nvPr/>
            </p:nvGrpSpPr>
            <p:grpSpPr>
              <a:xfrm>
                <a:off x="3921548" y="3157509"/>
                <a:ext cx="37783" cy="32357"/>
                <a:chOff x="3921548" y="3157509"/>
                <a:chExt cx="37783" cy="32357"/>
              </a:xfrm>
            </p:grpSpPr>
            <p:sp>
              <p:nvSpPr>
                <p:cNvPr id="7758" name="Google Shape;7758;p5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53"/>
              <p:cNvGrpSpPr/>
              <p:nvPr/>
            </p:nvGrpSpPr>
            <p:grpSpPr>
              <a:xfrm>
                <a:off x="3939056" y="3211620"/>
                <a:ext cx="37783" cy="32380"/>
                <a:chOff x="3939056" y="3211620"/>
                <a:chExt cx="37783" cy="32380"/>
              </a:xfrm>
            </p:grpSpPr>
            <p:sp>
              <p:nvSpPr>
                <p:cNvPr id="7761" name="Google Shape;7761;p5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53"/>
              <p:cNvGrpSpPr/>
              <p:nvPr/>
            </p:nvGrpSpPr>
            <p:grpSpPr>
              <a:xfrm>
                <a:off x="4176240" y="3136965"/>
                <a:ext cx="31405" cy="26930"/>
                <a:chOff x="4176240" y="3136965"/>
                <a:chExt cx="31405" cy="26930"/>
              </a:xfrm>
            </p:grpSpPr>
            <p:sp>
              <p:nvSpPr>
                <p:cNvPr id="7764" name="Google Shape;7764;p5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53"/>
              <p:cNvGrpSpPr/>
              <p:nvPr/>
            </p:nvGrpSpPr>
            <p:grpSpPr>
              <a:xfrm>
                <a:off x="4133148" y="3152593"/>
                <a:ext cx="31499" cy="27001"/>
                <a:chOff x="4133148" y="3152593"/>
                <a:chExt cx="31499" cy="27001"/>
              </a:xfrm>
            </p:grpSpPr>
            <p:sp>
              <p:nvSpPr>
                <p:cNvPr id="7767" name="Google Shape;7767;p5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3"/>
              <p:cNvGrpSpPr/>
              <p:nvPr/>
            </p:nvGrpSpPr>
            <p:grpSpPr>
              <a:xfrm>
                <a:off x="4220866" y="3073534"/>
                <a:ext cx="31499" cy="26898"/>
                <a:chOff x="4220866" y="3073534"/>
                <a:chExt cx="31499" cy="26898"/>
              </a:xfrm>
            </p:grpSpPr>
            <p:sp>
              <p:nvSpPr>
                <p:cNvPr id="7770" name="Google Shape;7770;p5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53"/>
              <p:cNvGrpSpPr/>
              <p:nvPr/>
            </p:nvGrpSpPr>
            <p:grpSpPr>
              <a:xfrm>
                <a:off x="3869702" y="3230323"/>
                <a:ext cx="31499" cy="26906"/>
                <a:chOff x="3869702" y="3230323"/>
                <a:chExt cx="31499" cy="26906"/>
              </a:xfrm>
            </p:grpSpPr>
            <p:sp>
              <p:nvSpPr>
                <p:cNvPr id="7773" name="Google Shape;7773;p5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5" name="Google Shape;7775;p53"/>
            <p:cNvGrpSpPr/>
            <p:nvPr/>
          </p:nvGrpSpPr>
          <p:grpSpPr>
            <a:xfrm>
              <a:off x="4271383" y="3065882"/>
              <a:ext cx="304556" cy="341663"/>
              <a:chOff x="4271383" y="3065882"/>
              <a:chExt cx="304556" cy="341663"/>
            </a:xfrm>
          </p:grpSpPr>
          <p:grpSp>
            <p:nvGrpSpPr>
              <p:cNvPr id="7776" name="Google Shape;7776;p53"/>
              <p:cNvGrpSpPr/>
              <p:nvPr/>
            </p:nvGrpSpPr>
            <p:grpSpPr>
              <a:xfrm>
                <a:off x="4293838" y="3078639"/>
                <a:ext cx="269353" cy="311973"/>
                <a:chOff x="4293838" y="3078639"/>
                <a:chExt cx="269353" cy="311973"/>
              </a:xfrm>
            </p:grpSpPr>
            <p:sp>
              <p:nvSpPr>
                <p:cNvPr id="7777" name="Google Shape;7777;p5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3"/>
              <p:cNvGrpSpPr/>
              <p:nvPr/>
            </p:nvGrpSpPr>
            <p:grpSpPr>
              <a:xfrm>
                <a:off x="4538164" y="3342061"/>
                <a:ext cx="37776" cy="32380"/>
                <a:chOff x="4538164" y="3342061"/>
                <a:chExt cx="37776" cy="32380"/>
              </a:xfrm>
            </p:grpSpPr>
            <p:sp>
              <p:nvSpPr>
                <p:cNvPr id="7795" name="Google Shape;7795;p5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53"/>
              <p:cNvGrpSpPr/>
              <p:nvPr/>
            </p:nvGrpSpPr>
            <p:grpSpPr>
              <a:xfrm>
                <a:off x="4271383" y="3194742"/>
                <a:ext cx="37783" cy="32420"/>
                <a:chOff x="4271383" y="3194742"/>
                <a:chExt cx="37783" cy="32420"/>
              </a:xfrm>
            </p:grpSpPr>
            <p:sp>
              <p:nvSpPr>
                <p:cNvPr id="7798" name="Google Shape;7798;p5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3"/>
              <p:cNvGrpSpPr/>
              <p:nvPr/>
            </p:nvGrpSpPr>
            <p:grpSpPr>
              <a:xfrm>
                <a:off x="4284416" y="3084058"/>
                <a:ext cx="37783" cy="32357"/>
                <a:chOff x="4284416" y="3084058"/>
                <a:chExt cx="37783" cy="32357"/>
              </a:xfrm>
            </p:grpSpPr>
            <p:sp>
              <p:nvSpPr>
                <p:cNvPr id="7801" name="Google Shape;7801;p5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53"/>
              <p:cNvGrpSpPr/>
              <p:nvPr/>
            </p:nvGrpSpPr>
            <p:grpSpPr>
              <a:xfrm>
                <a:off x="4478697" y="3297561"/>
                <a:ext cx="37776" cy="32451"/>
                <a:chOff x="4478697" y="3297561"/>
                <a:chExt cx="37776" cy="32451"/>
              </a:xfrm>
            </p:grpSpPr>
            <p:sp>
              <p:nvSpPr>
                <p:cNvPr id="7804" name="Google Shape;7804;p5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53"/>
              <p:cNvGrpSpPr/>
              <p:nvPr/>
            </p:nvGrpSpPr>
            <p:grpSpPr>
              <a:xfrm>
                <a:off x="4411813" y="3331711"/>
                <a:ext cx="37776" cy="32451"/>
                <a:chOff x="4411813" y="3331711"/>
                <a:chExt cx="37776" cy="32451"/>
              </a:xfrm>
            </p:grpSpPr>
            <p:sp>
              <p:nvSpPr>
                <p:cNvPr id="7807" name="Google Shape;7807;p5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3"/>
              <p:cNvGrpSpPr/>
              <p:nvPr/>
            </p:nvGrpSpPr>
            <p:grpSpPr>
              <a:xfrm>
                <a:off x="4337984" y="3375188"/>
                <a:ext cx="37776" cy="32357"/>
                <a:chOff x="4337984" y="3375188"/>
                <a:chExt cx="37776" cy="32357"/>
              </a:xfrm>
            </p:grpSpPr>
            <p:sp>
              <p:nvSpPr>
                <p:cNvPr id="7810" name="Google Shape;7810;p5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3"/>
              <p:cNvGrpSpPr/>
              <p:nvPr/>
            </p:nvGrpSpPr>
            <p:grpSpPr>
              <a:xfrm>
                <a:off x="4494867" y="3090530"/>
                <a:ext cx="37878" cy="32451"/>
                <a:chOff x="4494867" y="3090530"/>
                <a:chExt cx="37878" cy="32451"/>
              </a:xfrm>
            </p:grpSpPr>
            <p:sp>
              <p:nvSpPr>
                <p:cNvPr id="7813" name="Google Shape;7813;p5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53"/>
              <p:cNvGrpSpPr/>
              <p:nvPr/>
            </p:nvGrpSpPr>
            <p:grpSpPr>
              <a:xfrm>
                <a:off x="4525124" y="3207774"/>
                <a:ext cx="37783" cy="32420"/>
                <a:chOff x="4525124" y="3207774"/>
                <a:chExt cx="37783" cy="32420"/>
              </a:xfrm>
            </p:grpSpPr>
            <p:sp>
              <p:nvSpPr>
                <p:cNvPr id="7816" name="Google Shape;7816;p5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53"/>
              <p:cNvGrpSpPr/>
              <p:nvPr/>
            </p:nvGrpSpPr>
            <p:grpSpPr>
              <a:xfrm>
                <a:off x="4440544" y="3176479"/>
                <a:ext cx="31499" cy="26898"/>
                <a:chOff x="4440544" y="3176479"/>
                <a:chExt cx="31499" cy="26898"/>
              </a:xfrm>
            </p:grpSpPr>
            <p:sp>
              <p:nvSpPr>
                <p:cNvPr id="7819" name="Google Shape;7819;p5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53"/>
              <p:cNvGrpSpPr/>
              <p:nvPr/>
            </p:nvGrpSpPr>
            <p:grpSpPr>
              <a:xfrm>
                <a:off x="4350545" y="3156400"/>
                <a:ext cx="31405" cy="27001"/>
                <a:chOff x="4350545" y="3156400"/>
                <a:chExt cx="31405" cy="27001"/>
              </a:xfrm>
            </p:grpSpPr>
            <p:sp>
              <p:nvSpPr>
                <p:cNvPr id="7822" name="Google Shape;7822;p5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53"/>
              <p:cNvGrpSpPr/>
              <p:nvPr/>
            </p:nvGrpSpPr>
            <p:grpSpPr>
              <a:xfrm>
                <a:off x="4376703" y="3255058"/>
                <a:ext cx="31405" cy="27001"/>
                <a:chOff x="4376703" y="3255058"/>
                <a:chExt cx="31405" cy="27001"/>
              </a:xfrm>
            </p:grpSpPr>
            <p:sp>
              <p:nvSpPr>
                <p:cNvPr id="7825" name="Google Shape;7825;p5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3"/>
              <p:cNvGrpSpPr/>
              <p:nvPr/>
            </p:nvGrpSpPr>
            <p:grpSpPr>
              <a:xfrm>
                <a:off x="4331322" y="3283656"/>
                <a:ext cx="31405" cy="26945"/>
                <a:chOff x="4331322" y="3283656"/>
                <a:chExt cx="31405" cy="26945"/>
              </a:xfrm>
            </p:grpSpPr>
            <p:sp>
              <p:nvSpPr>
                <p:cNvPr id="7828" name="Google Shape;7828;p5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3"/>
              <p:cNvGrpSpPr/>
              <p:nvPr/>
            </p:nvGrpSpPr>
            <p:grpSpPr>
              <a:xfrm>
                <a:off x="4380510" y="3065882"/>
                <a:ext cx="31405" cy="26938"/>
                <a:chOff x="4380510" y="3065882"/>
                <a:chExt cx="31405" cy="26938"/>
              </a:xfrm>
            </p:grpSpPr>
            <p:sp>
              <p:nvSpPr>
                <p:cNvPr id="7831" name="Google Shape;7831;p5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3" name="Google Shape;7833;p53"/>
            <p:cNvGrpSpPr/>
            <p:nvPr/>
          </p:nvGrpSpPr>
          <p:grpSpPr>
            <a:xfrm>
              <a:off x="4558998" y="3188237"/>
              <a:ext cx="1280131" cy="1052746"/>
              <a:chOff x="4558998" y="3188237"/>
              <a:chExt cx="1280131" cy="1052746"/>
            </a:xfrm>
          </p:grpSpPr>
          <p:sp>
            <p:nvSpPr>
              <p:cNvPr id="7834" name="Google Shape;7834;p5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5" name="Google Shape;7835;p53"/>
              <p:cNvGrpSpPr/>
              <p:nvPr/>
            </p:nvGrpSpPr>
            <p:grpSpPr>
              <a:xfrm>
                <a:off x="4579164" y="3203653"/>
                <a:ext cx="1244833" cy="1020397"/>
                <a:chOff x="4579164" y="3203653"/>
                <a:chExt cx="1244833" cy="1020397"/>
              </a:xfrm>
            </p:grpSpPr>
            <p:sp>
              <p:nvSpPr>
                <p:cNvPr id="7836" name="Google Shape;7836;p5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8" name="Google Shape;7838;p53"/>
                <p:cNvGrpSpPr/>
                <p:nvPr/>
              </p:nvGrpSpPr>
              <p:grpSpPr>
                <a:xfrm>
                  <a:off x="4579164" y="3203653"/>
                  <a:ext cx="1244833" cy="1020397"/>
                  <a:chOff x="4579164" y="3203653"/>
                  <a:chExt cx="1244833" cy="1020397"/>
                </a:xfrm>
              </p:grpSpPr>
              <p:sp>
                <p:nvSpPr>
                  <p:cNvPr id="7839" name="Google Shape;7839;p5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1" name="Google Shape;7841;p53"/>
                  <p:cNvGrpSpPr/>
                  <p:nvPr/>
                </p:nvGrpSpPr>
                <p:grpSpPr>
                  <a:xfrm>
                    <a:off x="4579164" y="3203653"/>
                    <a:ext cx="1244833" cy="1020397"/>
                    <a:chOff x="4579164" y="3203653"/>
                    <a:chExt cx="1244833" cy="1020397"/>
                  </a:xfrm>
                </p:grpSpPr>
                <p:sp>
                  <p:nvSpPr>
                    <p:cNvPr id="7842" name="Google Shape;7842;p5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53"/>
                    <p:cNvGrpSpPr/>
                    <p:nvPr/>
                  </p:nvGrpSpPr>
                  <p:grpSpPr>
                    <a:xfrm>
                      <a:off x="4579164" y="3203653"/>
                      <a:ext cx="1244833" cy="1020397"/>
                      <a:chOff x="4579164" y="3203653"/>
                      <a:chExt cx="1244833" cy="1020397"/>
                    </a:xfrm>
                  </p:grpSpPr>
                  <p:sp>
                    <p:nvSpPr>
                      <p:cNvPr id="7851" name="Google Shape;7851;p5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3"/>
                      <p:cNvGrpSpPr/>
                      <p:nvPr/>
                    </p:nvGrpSpPr>
                    <p:grpSpPr>
                      <a:xfrm>
                        <a:off x="4579164" y="3203653"/>
                        <a:ext cx="1244833" cy="1020397"/>
                        <a:chOff x="4579164" y="3203653"/>
                        <a:chExt cx="1244833" cy="1020397"/>
                      </a:xfrm>
                    </p:grpSpPr>
                    <p:sp>
                      <p:nvSpPr>
                        <p:cNvPr id="7866" name="Google Shape;7866;p5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0" name="Google Shape;7890;p53"/>
                        <p:cNvGrpSpPr/>
                        <p:nvPr/>
                      </p:nvGrpSpPr>
                      <p:grpSpPr>
                        <a:xfrm>
                          <a:off x="4579164" y="3203653"/>
                          <a:ext cx="1244833" cy="1020397"/>
                          <a:chOff x="4579164" y="3203653"/>
                          <a:chExt cx="1244833" cy="1020397"/>
                        </a:xfrm>
                      </p:grpSpPr>
                      <p:sp>
                        <p:nvSpPr>
                          <p:cNvPr id="7891" name="Google Shape;7891;p5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53"/>
                          <p:cNvGrpSpPr/>
                          <p:nvPr/>
                        </p:nvGrpSpPr>
                        <p:grpSpPr>
                          <a:xfrm>
                            <a:off x="4579164" y="3203653"/>
                            <a:ext cx="1244833" cy="1020397"/>
                            <a:chOff x="4579164" y="3203653"/>
                            <a:chExt cx="1244833" cy="1020397"/>
                          </a:xfrm>
                        </p:grpSpPr>
                        <p:sp>
                          <p:nvSpPr>
                            <p:cNvPr id="7893" name="Google Shape;7893;p5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0" name="Google Shape;7900;p53"/>
                            <p:cNvGrpSpPr/>
                            <p:nvPr/>
                          </p:nvGrpSpPr>
                          <p:grpSpPr>
                            <a:xfrm>
                              <a:off x="4579164" y="3203653"/>
                              <a:ext cx="1244833" cy="1020397"/>
                              <a:chOff x="4579164" y="3203653"/>
                              <a:chExt cx="1244833" cy="1020397"/>
                            </a:xfrm>
                          </p:grpSpPr>
                          <p:sp>
                            <p:nvSpPr>
                              <p:cNvPr id="7901" name="Google Shape;7901;p5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4" name="Google Shape;7914;p53"/>
                              <p:cNvGrpSpPr/>
                              <p:nvPr/>
                            </p:nvGrpSpPr>
                            <p:grpSpPr>
                              <a:xfrm>
                                <a:off x="4579164" y="3203653"/>
                                <a:ext cx="1244833" cy="1020397"/>
                                <a:chOff x="4579164" y="3203653"/>
                                <a:chExt cx="1244833" cy="1020397"/>
                              </a:xfrm>
                            </p:grpSpPr>
                            <p:sp>
                              <p:nvSpPr>
                                <p:cNvPr id="7915" name="Google Shape;7915;p5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2" name="Google Shape;7922;p53"/>
                                <p:cNvGrpSpPr/>
                                <p:nvPr/>
                              </p:nvGrpSpPr>
                              <p:grpSpPr>
                                <a:xfrm>
                                  <a:off x="4579164" y="3203653"/>
                                  <a:ext cx="1244833" cy="1020397"/>
                                  <a:chOff x="4579164" y="3203653"/>
                                  <a:chExt cx="1244833" cy="1020397"/>
                                </a:xfrm>
                              </p:grpSpPr>
                              <p:sp>
                                <p:nvSpPr>
                                  <p:cNvPr id="7923" name="Google Shape;7923;p5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8" name="Google Shape;7928;p53"/>
                                  <p:cNvGrpSpPr/>
                                  <p:nvPr/>
                                </p:nvGrpSpPr>
                                <p:grpSpPr>
                                  <a:xfrm>
                                    <a:off x="4579164" y="3203653"/>
                                    <a:ext cx="1244833" cy="1020397"/>
                                    <a:chOff x="4579164" y="3203653"/>
                                    <a:chExt cx="1244833" cy="1020397"/>
                                  </a:xfrm>
                                </p:grpSpPr>
                                <p:sp>
                                  <p:nvSpPr>
                                    <p:cNvPr id="7929" name="Google Shape;7929;p5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33" name="Google Shape;7933;p5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36" name="Google Shape;7936;p5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37" name="Google Shape;7937;p53"/>
              <p:cNvGrpSpPr/>
              <p:nvPr/>
            </p:nvGrpSpPr>
            <p:grpSpPr>
              <a:xfrm>
                <a:off x="4595437" y="3598775"/>
                <a:ext cx="37776" cy="32451"/>
                <a:chOff x="4595437" y="3598775"/>
                <a:chExt cx="37776" cy="32451"/>
              </a:xfrm>
            </p:grpSpPr>
            <p:sp>
              <p:nvSpPr>
                <p:cNvPr id="7938" name="Google Shape;7938;p5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3"/>
              <p:cNvGrpSpPr/>
              <p:nvPr/>
            </p:nvGrpSpPr>
            <p:grpSpPr>
              <a:xfrm>
                <a:off x="4641864" y="3524443"/>
                <a:ext cx="37776" cy="32380"/>
                <a:chOff x="4641864" y="3524443"/>
                <a:chExt cx="37776" cy="32380"/>
              </a:xfrm>
            </p:grpSpPr>
            <p:sp>
              <p:nvSpPr>
                <p:cNvPr id="7941" name="Google Shape;7941;p5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53"/>
              <p:cNvGrpSpPr/>
              <p:nvPr/>
            </p:nvGrpSpPr>
            <p:grpSpPr>
              <a:xfrm>
                <a:off x="4648431" y="3893901"/>
                <a:ext cx="37776" cy="32357"/>
                <a:chOff x="4648431" y="3893901"/>
                <a:chExt cx="37776" cy="32357"/>
              </a:xfrm>
            </p:grpSpPr>
            <p:sp>
              <p:nvSpPr>
                <p:cNvPr id="7944" name="Google Shape;7944;p5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53"/>
              <p:cNvGrpSpPr/>
              <p:nvPr/>
            </p:nvGrpSpPr>
            <p:grpSpPr>
              <a:xfrm>
                <a:off x="4567752" y="3722908"/>
                <a:ext cx="37870" cy="32380"/>
                <a:chOff x="4567752" y="3722908"/>
                <a:chExt cx="37870" cy="32380"/>
              </a:xfrm>
            </p:grpSpPr>
            <p:sp>
              <p:nvSpPr>
                <p:cNvPr id="7947" name="Google Shape;7947;p5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3"/>
              <p:cNvGrpSpPr/>
              <p:nvPr/>
            </p:nvGrpSpPr>
            <p:grpSpPr>
              <a:xfrm>
                <a:off x="4617506" y="3652052"/>
                <a:ext cx="37783" cy="32357"/>
                <a:chOff x="4617506" y="3652052"/>
                <a:chExt cx="37783" cy="32357"/>
              </a:xfrm>
            </p:grpSpPr>
            <p:sp>
              <p:nvSpPr>
                <p:cNvPr id="7950" name="Google Shape;7950;p5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3"/>
              <p:cNvGrpSpPr/>
              <p:nvPr/>
            </p:nvGrpSpPr>
            <p:grpSpPr>
              <a:xfrm>
                <a:off x="4739005" y="3554149"/>
                <a:ext cx="37870" cy="32357"/>
                <a:chOff x="4739005" y="3554149"/>
                <a:chExt cx="37870" cy="32357"/>
              </a:xfrm>
            </p:grpSpPr>
            <p:sp>
              <p:nvSpPr>
                <p:cNvPr id="7953" name="Google Shape;7953;p5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53"/>
              <p:cNvGrpSpPr/>
              <p:nvPr/>
            </p:nvGrpSpPr>
            <p:grpSpPr>
              <a:xfrm>
                <a:off x="4806557" y="3630258"/>
                <a:ext cx="37776" cy="32364"/>
                <a:chOff x="4806557" y="3630258"/>
                <a:chExt cx="37776" cy="32364"/>
              </a:xfrm>
            </p:grpSpPr>
            <p:sp>
              <p:nvSpPr>
                <p:cNvPr id="7956" name="Google Shape;7956;p5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53"/>
              <p:cNvGrpSpPr/>
              <p:nvPr/>
            </p:nvGrpSpPr>
            <p:grpSpPr>
              <a:xfrm>
                <a:off x="4737007" y="4004357"/>
                <a:ext cx="37870" cy="32357"/>
                <a:chOff x="4737007" y="4004357"/>
                <a:chExt cx="37870" cy="32357"/>
              </a:xfrm>
            </p:grpSpPr>
            <p:sp>
              <p:nvSpPr>
                <p:cNvPr id="7959" name="Google Shape;7959;p5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53"/>
              <p:cNvGrpSpPr/>
              <p:nvPr/>
            </p:nvGrpSpPr>
            <p:grpSpPr>
              <a:xfrm>
                <a:off x="4773634" y="4208627"/>
                <a:ext cx="37776" cy="32357"/>
                <a:chOff x="4773634" y="4208627"/>
                <a:chExt cx="37776" cy="32357"/>
              </a:xfrm>
            </p:grpSpPr>
            <p:sp>
              <p:nvSpPr>
                <p:cNvPr id="7962" name="Google Shape;7962;p5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3"/>
              <p:cNvGrpSpPr/>
              <p:nvPr/>
            </p:nvGrpSpPr>
            <p:grpSpPr>
              <a:xfrm>
                <a:off x="4888282" y="4074764"/>
                <a:ext cx="37776" cy="32451"/>
                <a:chOff x="4888282" y="4074764"/>
                <a:chExt cx="37776" cy="32451"/>
              </a:xfrm>
            </p:grpSpPr>
            <p:sp>
              <p:nvSpPr>
                <p:cNvPr id="7965" name="Google Shape;7965;p5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53"/>
              <p:cNvGrpSpPr/>
              <p:nvPr/>
            </p:nvGrpSpPr>
            <p:grpSpPr>
              <a:xfrm>
                <a:off x="4901315" y="3804271"/>
                <a:ext cx="37776" cy="32364"/>
                <a:chOff x="4901315" y="3804271"/>
                <a:chExt cx="37776" cy="32364"/>
              </a:xfrm>
            </p:grpSpPr>
            <p:sp>
              <p:nvSpPr>
                <p:cNvPr id="7968" name="Google Shape;7968;p5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3"/>
              <p:cNvGrpSpPr/>
              <p:nvPr/>
            </p:nvGrpSpPr>
            <p:grpSpPr>
              <a:xfrm>
                <a:off x="4866394" y="3715035"/>
                <a:ext cx="37846" cy="32357"/>
                <a:chOff x="4866394" y="3715035"/>
                <a:chExt cx="37846" cy="32357"/>
              </a:xfrm>
            </p:grpSpPr>
            <p:sp>
              <p:nvSpPr>
                <p:cNvPr id="7971" name="Google Shape;7971;p5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53"/>
              <p:cNvGrpSpPr/>
              <p:nvPr/>
            </p:nvGrpSpPr>
            <p:grpSpPr>
              <a:xfrm>
                <a:off x="4979233" y="3839798"/>
                <a:ext cx="37878" cy="32420"/>
                <a:chOff x="4979233" y="3839798"/>
                <a:chExt cx="37878" cy="32420"/>
              </a:xfrm>
            </p:grpSpPr>
            <p:sp>
              <p:nvSpPr>
                <p:cNvPr id="7974" name="Google Shape;7974;p5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3"/>
              <p:cNvGrpSpPr/>
              <p:nvPr/>
            </p:nvGrpSpPr>
            <p:grpSpPr>
              <a:xfrm>
                <a:off x="4790662" y="3679147"/>
                <a:ext cx="37783" cy="32380"/>
                <a:chOff x="4790662" y="3679147"/>
                <a:chExt cx="37783" cy="32380"/>
              </a:xfrm>
            </p:grpSpPr>
            <p:sp>
              <p:nvSpPr>
                <p:cNvPr id="7977" name="Google Shape;7977;p5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3"/>
              <p:cNvGrpSpPr/>
              <p:nvPr/>
            </p:nvGrpSpPr>
            <p:grpSpPr>
              <a:xfrm>
                <a:off x="4857263" y="3557861"/>
                <a:ext cx="37776" cy="32357"/>
                <a:chOff x="4857263" y="3557861"/>
                <a:chExt cx="37776" cy="32357"/>
              </a:xfrm>
            </p:grpSpPr>
            <p:sp>
              <p:nvSpPr>
                <p:cNvPr id="7980" name="Google Shape;7980;p5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53"/>
              <p:cNvGrpSpPr/>
              <p:nvPr/>
            </p:nvGrpSpPr>
            <p:grpSpPr>
              <a:xfrm>
                <a:off x="4883902" y="3648033"/>
                <a:ext cx="37783" cy="32380"/>
                <a:chOff x="4883902" y="3648033"/>
                <a:chExt cx="37783" cy="32380"/>
              </a:xfrm>
            </p:grpSpPr>
            <p:sp>
              <p:nvSpPr>
                <p:cNvPr id="7983" name="Google Shape;7983;p5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3"/>
              <p:cNvGrpSpPr/>
              <p:nvPr/>
            </p:nvGrpSpPr>
            <p:grpSpPr>
              <a:xfrm>
                <a:off x="4907780" y="3347220"/>
                <a:ext cx="37878" cy="32357"/>
                <a:chOff x="4907780" y="3347220"/>
                <a:chExt cx="37878" cy="32357"/>
              </a:xfrm>
            </p:grpSpPr>
            <p:sp>
              <p:nvSpPr>
                <p:cNvPr id="7986" name="Google Shape;7986;p5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3"/>
              <p:cNvGrpSpPr/>
              <p:nvPr/>
            </p:nvGrpSpPr>
            <p:grpSpPr>
              <a:xfrm>
                <a:off x="5065048" y="3738150"/>
                <a:ext cx="37783" cy="32364"/>
                <a:chOff x="5065048" y="3738150"/>
                <a:chExt cx="37783" cy="32364"/>
              </a:xfrm>
            </p:grpSpPr>
            <p:sp>
              <p:nvSpPr>
                <p:cNvPr id="7989" name="Google Shape;7989;p5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3"/>
              <p:cNvGrpSpPr/>
              <p:nvPr/>
            </p:nvGrpSpPr>
            <p:grpSpPr>
              <a:xfrm>
                <a:off x="5071616" y="3284615"/>
                <a:ext cx="37783" cy="32357"/>
                <a:chOff x="5071616" y="3284615"/>
                <a:chExt cx="37783" cy="32357"/>
              </a:xfrm>
            </p:grpSpPr>
            <p:sp>
              <p:nvSpPr>
                <p:cNvPr id="7992" name="Google Shape;7992;p5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53"/>
              <p:cNvGrpSpPr/>
              <p:nvPr/>
            </p:nvGrpSpPr>
            <p:grpSpPr>
              <a:xfrm>
                <a:off x="5389291" y="3759921"/>
                <a:ext cx="37783" cy="32380"/>
                <a:chOff x="5389291" y="3759921"/>
                <a:chExt cx="37783" cy="32380"/>
              </a:xfrm>
            </p:grpSpPr>
            <p:sp>
              <p:nvSpPr>
                <p:cNvPr id="7995" name="Google Shape;7995;p5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53"/>
              <p:cNvGrpSpPr/>
              <p:nvPr/>
            </p:nvGrpSpPr>
            <p:grpSpPr>
              <a:xfrm>
                <a:off x="5431534" y="3632932"/>
                <a:ext cx="37878" cy="32451"/>
                <a:chOff x="5431534" y="3632932"/>
                <a:chExt cx="37878" cy="32451"/>
              </a:xfrm>
            </p:grpSpPr>
            <p:sp>
              <p:nvSpPr>
                <p:cNvPr id="7998" name="Google Shape;7998;p5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3"/>
              <p:cNvGrpSpPr/>
              <p:nvPr/>
            </p:nvGrpSpPr>
            <p:grpSpPr>
              <a:xfrm>
                <a:off x="5540755" y="3544829"/>
                <a:ext cx="37783" cy="32357"/>
                <a:chOff x="5540755" y="3544829"/>
                <a:chExt cx="37783" cy="32357"/>
              </a:xfrm>
            </p:grpSpPr>
            <p:sp>
              <p:nvSpPr>
                <p:cNvPr id="8001" name="Google Shape;8001;p5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53"/>
              <p:cNvGrpSpPr/>
              <p:nvPr/>
            </p:nvGrpSpPr>
            <p:grpSpPr>
              <a:xfrm>
                <a:off x="5579293" y="3412107"/>
                <a:ext cx="37776" cy="32357"/>
                <a:chOff x="5579293" y="3412107"/>
                <a:chExt cx="37776" cy="32357"/>
              </a:xfrm>
            </p:grpSpPr>
            <p:sp>
              <p:nvSpPr>
                <p:cNvPr id="8004" name="Google Shape;8004;p5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53"/>
              <p:cNvGrpSpPr/>
              <p:nvPr/>
            </p:nvGrpSpPr>
            <p:grpSpPr>
              <a:xfrm>
                <a:off x="5801346" y="3284615"/>
                <a:ext cx="37783" cy="32357"/>
                <a:chOff x="5801346" y="3284615"/>
                <a:chExt cx="37783" cy="32357"/>
              </a:xfrm>
            </p:grpSpPr>
            <p:sp>
              <p:nvSpPr>
                <p:cNvPr id="8007" name="Google Shape;8007;p5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3"/>
              <p:cNvGrpSpPr/>
              <p:nvPr/>
            </p:nvGrpSpPr>
            <p:grpSpPr>
              <a:xfrm>
                <a:off x="5763578" y="3399067"/>
                <a:ext cx="37776" cy="32364"/>
                <a:chOff x="5763578" y="3399067"/>
                <a:chExt cx="37776" cy="32364"/>
              </a:xfrm>
            </p:grpSpPr>
            <p:sp>
              <p:nvSpPr>
                <p:cNvPr id="8010" name="Google Shape;8010;p5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53"/>
              <p:cNvGrpSpPr/>
              <p:nvPr/>
            </p:nvGrpSpPr>
            <p:grpSpPr>
              <a:xfrm>
                <a:off x="5395858" y="3230952"/>
                <a:ext cx="37776" cy="32364"/>
                <a:chOff x="5395858" y="3230952"/>
                <a:chExt cx="37776" cy="32364"/>
              </a:xfrm>
            </p:grpSpPr>
            <p:sp>
              <p:nvSpPr>
                <p:cNvPr id="8013" name="Google Shape;8013;p5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53"/>
              <p:cNvGrpSpPr/>
              <p:nvPr/>
            </p:nvGrpSpPr>
            <p:grpSpPr>
              <a:xfrm>
                <a:off x="5264088" y="3188237"/>
                <a:ext cx="37776" cy="32357"/>
                <a:chOff x="5264088" y="3188237"/>
                <a:chExt cx="37776" cy="32357"/>
              </a:xfrm>
            </p:grpSpPr>
            <p:sp>
              <p:nvSpPr>
                <p:cNvPr id="8016" name="Google Shape;8016;p5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53"/>
              <p:cNvGrpSpPr/>
              <p:nvPr/>
            </p:nvGrpSpPr>
            <p:grpSpPr>
              <a:xfrm>
                <a:off x="5585758" y="3237425"/>
                <a:ext cx="37878" cy="32357"/>
                <a:chOff x="5585758" y="3237425"/>
                <a:chExt cx="37878" cy="32357"/>
              </a:xfrm>
            </p:grpSpPr>
            <p:sp>
              <p:nvSpPr>
                <p:cNvPr id="8019" name="Google Shape;8019;p5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53"/>
              <p:cNvGrpSpPr/>
              <p:nvPr/>
            </p:nvGrpSpPr>
            <p:grpSpPr>
              <a:xfrm>
                <a:off x="4874196" y="3291088"/>
                <a:ext cx="37878" cy="32451"/>
                <a:chOff x="4874196" y="3291088"/>
                <a:chExt cx="37878" cy="32451"/>
              </a:xfrm>
            </p:grpSpPr>
            <p:sp>
              <p:nvSpPr>
                <p:cNvPr id="8022" name="Google Shape;8022;p5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3"/>
              <p:cNvGrpSpPr/>
              <p:nvPr/>
            </p:nvGrpSpPr>
            <p:grpSpPr>
              <a:xfrm>
                <a:off x="5197770" y="3785466"/>
                <a:ext cx="37783" cy="32427"/>
                <a:chOff x="5197770" y="3785466"/>
                <a:chExt cx="37783" cy="32427"/>
              </a:xfrm>
            </p:grpSpPr>
            <p:sp>
              <p:nvSpPr>
                <p:cNvPr id="8025" name="Google Shape;8025;p5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3"/>
              <p:cNvGrpSpPr/>
              <p:nvPr/>
            </p:nvGrpSpPr>
            <p:grpSpPr>
              <a:xfrm>
                <a:off x="5177699" y="3492117"/>
                <a:ext cx="37776" cy="32357"/>
                <a:chOff x="5177699" y="3492117"/>
                <a:chExt cx="37776" cy="32357"/>
              </a:xfrm>
            </p:grpSpPr>
            <p:sp>
              <p:nvSpPr>
                <p:cNvPr id="8028" name="Google Shape;8028;p5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53"/>
              <p:cNvGrpSpPr/>
              <p:nvPr/>
            </p:nvGrpSpPr>
            <p:grpSpPr>
              <a:xfrm>
                <a:off x="5349431" y="3622346"/>
                <a:ext cx="37870" cy="32380"/>
                <a:chOff x="5349431" y="3622346"/>
                <a:chExt cx="37870" cy="32380"/>
              </a:xfrm>
            </p:grpSpPr>
            <p:sp>
              <p:nvSpPr>
                <p:cNvPr id="8031" name="Google Shape;8031;p5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53"/>
              <p:cNvGrpSpPr/>
              <p:nvPr/>
            </p:nvGrpSpPr>
            <p:grpSpPr>
              <a:xfrm>
                <a:off x="5068855" y="3563980"/>
                <a:ext cx="53954" cy="46223"/>
                <a:chOff x="5068855" y="3563980"/>
                <a:chExt cx="53954" cy="46223"/>
              </a:xfrm>
            </p:grpSpPr>
            <p:sp>
              <p:nvSpPr>
                <p:cNvPr id="8034" name="Google Shape;8034;p5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3"/>
              <p:cNvGrpSpPr/>
              <p:nvPr/>
            </p:nvGrpSpPr>
            <p:grpSpPr>
              <a:xfrm>
                <a:off x="5037654" y="3392507"/>
                <a:ext cx="37870" cy="32451"/>
                <a:chOff x="5037654" y="3392507"/>
                <a:chExt cx="37870" cy="32451"/>
              </a:xfrm>
            </p:grpSpPr>
            <p:sp>
              <p:nvSpPr>
                <p:cNvPr id="8037" name="Google Shape;8037;p5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53"/>
              <p:cNvGrpSpPr/>
              <p:nvPr/>
            </p:nvGrpSpPr>
            <p:grpSpPr>
              <a:xfrm>
                <a:off x="5456560" y="3368629"/>
                <a:ext cx="37870" cy="32451"/>
                <a:chOff x="5456560" y="3368629"/>
                <a:chExt cx="37870" cy="32451"/>
              </a:xfrm>
            </p:grpSpPr>
            <p:sp>
              <p:nvSpPr>
                <p:cNvPr id="8040" name="Google Shape;8040;p5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3"/>
              <p:cNvGrpSpPr/>
              <p:nvPr/>
            </p:nvGrpSpPr>
            <p:grpSpPr>
              <a:xfrm>
                <a:off x="4755749" y="3501516"/>
                <a:ext cx="46246" cy="39608"/>
                <a:chOff x="4755749" y="3501516"/>
                <a:chExt cx="46246" cy="39608"/>
              </a:xfrm>
            </p:grpSpPr>
            <p:sp>
              <p:nvSpPr>
                <p:cNvPr id="8043" name="Google Shape;8043;p5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3"/>
              <p:cNvGrpSpPr/>
              <p:nvPr/>
            </p:nvGrpSpPr>
            <p:grpSpPr>
              <a:xfrm>
                <a:off x="4681346" y="3485582"/>
                <a:ext cx="37783" cy="32427"/>
                <a:chOff x="4681346" y="3485582"/>
                <a:chExt cx="37783" cy="32427"/>
              </a:xfrm>
            </p:grpSpPr>
            <p:sp>
              <p:nvSpPr>
                <p:cNvPr id="8046" name="Google Shape;8046;p5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53"/>
              <p:cNvGrpSpPr/>
              <p:nvPr/>
            </p:nvGrpSpPr>
            <p:grpSpPr>
              <a:xfrm>
                <a:off x="4767067" y="3291088"/>
                <a:ext cx="37878" cy="32451"/>
                <a:chOff x="4767067" y="3291088"/>
                <a:chExt cx="37878" cy="32451"/>
              </a:xfrm>
            </p:grpSpPr>
            <p:sp>
              <p:nvSpPr>
                <p:cNvPr id="8049" name="Google Shape;8049;p5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53"/>
              <p:cNvGrpSpPr/>
              <p:nvPr/>
            </p:nvGrpSpPr>
            <p:grpSpPr>
              <a:xfrm>
                <a:off x="4687819" y="3405539"/>
                <a:ext cx="37776" cy="32451"/>
                <a:chOff x="4687819" y="3405539"/>
                <a:chExt cx="37776" cy="32451"/>
              </a:xfrm>
            </p:grpSpPr>
            <p:sp>
              <p:nvSpPr>
                <p:cNvPr id="8052" name="Google Shape;8052;p5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53"/>
              <p:cNvGrpSpPr/>
              <p:nvPr/>
            </p:nvGrpSpPr>
            <p:grpSpPr>
              <a:xfrm>
                <a:off x="4923101" y="3444809"/>
                <a:ext cx="52813" cy="45318"/>
                <a:chOff x="4923101" y="3444809"/>
                <a:chExt cx="52813" cy="45318"/>
              </a:xfrm>
            </p:grpSpPr>
            <p:sp>
              <p:nvSpPr>
                <p:cNvPr id="8055" name="Google Shape;8055;p5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3"/>
              <p:cNvGrpSpPr/>
              <p:nvPr/>
            </p:nvGrpSpPr>
            <p:grpSpPr>
              <a:xfrm>
                <a:off x="4846040" y="3654750"/>
                <a:ext cx="31405" cy="26993"/>
                <a:chOff x="4846040" y="3654750"/>
                <a:chExt cx="31405" cy="26993"/>
              </a:xfrm>
            </p:grpSpPr>
            <p:sp>
              <p:nvSpPr>
                <p:cNvPr id="8058" name="Google Shape;8058;p5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53"/>
              <p:cNvGrpSpPr/>
              <p:nvPr/>
            </p:nvGrpSpPr>
            <p:grpSpPr>
              <a:xfrm>
                <a:off x="4925673" y="3691700"/>
                <a:ext cx="40253" cy="34472"/>
                <a:chOff x="4925673" y="3691700"/>
                <a:chExt cx="40253" cy="34472"/>
              </a:xfrm>
            </p:grpSpPr>
            <p:sp>
              <p:nvSpPr>
                <p:cNvPr id="8061" name="Google Shape;8061;p5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53"/>
              <p:cNvGrpSpPr/>
              <p:nvPr/>
            </p:nvGrpSpPr>
            <p:grpSpPr>
              <a:xfrm>
                <a:off x="4894653" y="3740848"/>
                <a:ext cx="31405" cy="26906"/>
                <a:chOff x="4894653" y="3740848"/>
                <a:chExt cx="31405" cy="26906"/>
              </a:xfrm>
            </p:grpSpPr>
            <p:sp>
              <p:nvSpPr>
                <p:cNvPr id="8064" name="Google Shape;8064;p5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3"/>
              <p:cNvGrpSpPr/>
              <p:nvPr/>
            </p:nvGrpSpPr>
            <p:grpSpPr>
              <a:xfrm>
                <a:off x="4962300" y="3696348"/>
                <a:ext cx="38255" cy="32773"/>
                <a:chOff x="4962300" y="3696348"/>
                <a:chExt cx="38255" cy="32773"/>
              </a:xfrm>
            </p:grpSpPr>
            <p:sp>
              <p:nvSpPr>
                <p:cNvPr id="8067" name="Google Shape;8067;p5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53"/>
              <p:cNvGrpSpPr/>
              <p:nvPr/>
            </p:nvGrpSpPr>
            <p:grpSpPr>
              <a:xfrm>
                <a:off x="4980185" y="3743349"/>
                <a:ext cx="31499" cy="26969"/>
                <a:chOff x="4980185" y="3743349"/>
                <a:chExt cx="31499" cy="26969"/>
              </a:xfrm>
            </p:grpSpPr>
            <p:sp>
              <p:nvSpPr>
                <p:cNvPr id="8070" name="Google Shape;8070;p5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53"/>
              <p:cNvGrpSpPr/>
              <p:nvPr/>
            </p:nvGrpSpPr>
            <p:grpSpPr>
              <a:xfrm>
                <a:off x="5013768" y="3734312"/>
                <a:ext cx="31499" cy="26969"/>
                <a:chOff x="5013768" y="3734312"/>
                <a:chExt cx="31499" cy="26969"/>
              </a:xfrm>
            </p:grpSpPr>
            <p:sp>
              <p:nvSpPr>
                <p:cNvPr id="8073" name="Google Shape;8073;p5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53"/>
              <p:cNvGrpSpPr/>
              <p:nvPr/>
            </p:nvGrpSpPr>
            <p:grpSpPr>
              <a:xfrm>
                <a:off x="5036703" y="3764545"/>
                <a:ext cx="31499" cy="26898"/>
                <a:chOff x="5036703" y="3764545"/>
                <a:chExt cx="31499" cy="26898"/>
              </a:xfrm>
            </p:grpSpPr>
            <p:sp>
              <p:nvSpPr>
                <p:cNvPr id="8076" name="Google Shape;8076;p5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53"/>
              <p:cNvGrpSpPr/>
              <p:nvPr/>
            </p:nvGrpSpPr>
            <p:grpSpPr>
              <a:xfrm>
                <a:off x="4953546" y="3768352"/>
                <a:ext cx="31405" cy="26898"/>
                <a:chOff x="4953546" y="3768352"/>
                <a:chExt cx="31405" cy="26898"/>
              </a:xfrm>
            </p:grpSpPr>
            <p:sp>
              <p:nvSpPr>
                <p:cNvPr id="8079" name="Google Shape;8079;p5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3"/>
              <p:cNvGrpSpPr/>
              <p:nvPr/>
            </p:nvGrpSpPr>
            <p:grpSpPr>
              <a:xfrm>
                <a:off x="4964770" y="3814016"/>
                <a:ext cx="31499" cy="26993"/>
                <a:chOff x="4964770" y="3814016"/>
                <a:chExt cx="31499" cy="26993"/>
              </a:xfrm>
            </p:grpSpPr>
            <p:sp>
              <p:nvSpPr>
                <p:cNvPr id="8082" name="Google Shape;8082;p5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3"/>
              <p:cNvGrpSpPr/>
              <p:nvPr/>
            </p:nvGrpSpPr>
            <p:grpSpPr>
              <a:xfrm>
                <a:off x="4923290" y="3800504"/>
                <a:ext cx="31468" cy="26898"/>
                <a:chOff x="4923290" y="3800504"/>
                <a:chExt cx="31468" cy="26898"/>
              </a:xfrm>
            </p:grpSpPr>
            <p:sp>
              <p:nvSpPr>
                <p:cNvPr id="8085" name="Google Shape;8085;p5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53"/>
              <p:cNvGrpSpPr/>
              <p:nvPr/>
            </p:nvGrpSpPr>
            <p:grpSpPr>
              <a:xfrm>
                <a:off x="5108534" y="3650943"/>
                <a:ext cx="31405" cy="26993"/>
                <a:chOff x="5108534" y="3650943"/>
                <a:chExt cx="31405" cy="26993"/>
              </a:xfrm>
            </p:grpSpPr>
            <p:sp>
              <p:nvSpPr>
                <p:cNvPr id="8088" name="Google Shape;8088;p5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53"/>
              <p:cNvGrpSpPr/>
              <p:nvPr/>
            </p:nvGrpSpPr>
            <p:grpSpPr>
              <a:xfrm>
                <a:off x="5119380" y="3760739"/>
                <a:ext cx="31499" cy="26993"/>
                <a:chOff x="5119380" y="3760739"/>
                <a:chExt cx="31499" cy="26993"/>
              </a:xfrm>
            </p:grpSpPr>
            <p:sp>
              <p:nvSpPr>
                <p:cNvPr id="8091" name="Google Shape;8091;p5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53"/>
              <p:cNvGrpSpPr/>
              <p:nvPr/>
            </p:nvGrpSpPr>
            <p:grpSpPr>
              <a:xfrm>
                <a:off x="5119380" y="3788235"/>
                <a:ext cx="31499" cy="26993"/>
                <a:chOff x="5119380" y="3788235"/>
                <a:chExt cx="31499" cy="26993"/>
              </a:xfrm>
            </p:grpSpPr>
            <p:sp>
              <p:nvSpPr>
                <p:cNvPr id="8094" name="Google Shape;8094;p5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53"/>
              <p:cNvGrpSpPr/>
              <p:nvPr/>
            </p:nvGrpSpPr>
            <p:grpSpPr>
              <a:xfrm>
                <a:off x="5158005" y="3875284"/>
                <a:ext cx="31405" cy="27001"/>
                <a:chOff x="5158005" y="3875284"/>
                <a:chExt cx="31405" cy="27001"/>
              </a:xfrm>
            </p:grpSpPr>
            <p:sp>
              <p:nvSpPr>
                <p:cNvPr id="8097" name="Google Shape;8097;p5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3"/>
              <p:cNvGrpSpPr/>
              <p:nvPr/>
            </p:nvGrpSpPr>
            <p:grpSpPr>
              <a:xfrm>
                <a:off x="5233163" y="3764545"/>
                <a:ext cx="31499" cy="26898"/>
                <a:chOff x="5233163" y="3764545"/>
                <a:chExt cx="31499" cy="26898"/>
              </a:xfrm>
            </p:grpSpPr>
            <p:sp>
              <p:nvSpPr>
                <p:cNvPr id="8100" name="Google Shape;8100;p5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53"/>
              <p:cNvGrpSpPr/>
              <p:nvPr/>
            </p:nvGrpSpPr>
            <p:grpSpPr>
              <a:xfrm>
                <a:off x="5276168" y="3805545"/>
                <a:ext cx="31499" cy="26906"/>
                <a:chOff x="5276168" y="3805545"/>
                <a:chExt cx="31499" cy="26906"/>
              </a:xfrm>
            </p:grpSpPr>
            <p:sp>
              <p:nvSpPr>
                <p:cNvPr id="8103" name="Google Shape;8103;p5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53"/>
              <p:cNvGrpSpPr/>
              <p:nvPr/>
            </p:nvGrpSpPr>
            <p:grpSpPr>
              <a:xfrm>
                <a:off x="5294053" y="3851933"/>
                <a:ext cx="31405" cy="26945"/>
                <a:chOff x="5294053" y="3851933"/>
                <a:chExt cx="31405" cy="26945"/>
              </a:xfrm>
            </p:grpSpPr>
            <p:sp>
              <p:nvSpPr>
                <p:cNvPr id="8106" name="Google Shape;8106;p5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53"/>
              <p:cNvGrpSpPr/>
              <p:nvPr/>
            </p:nvGrpSpPr>
            <p:grpSpPr>
              <a:xfrm>
                <a:off x="5341723" y="3851902"/>
                <a:ext cx="31405" cy="26977"/>
                <a:chOff x="5341723" y="3851902"/>
                <a:chExt cx="31405" cy="26977"/>
              </a:xfrm>
            </p:grpSpPr>
            <p:sp>
              <p:nvSpPr>
                <p:cNvPr id="8109" name="Google Shape;8109;p5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3"/>
              <p:cNvGrpSpPr/>
              <p:nvPr/>
            </p:nvGrpSpPr>
            <p:grpSpPr>
              <a:xfrm>
                <a:off x="5054871" y="3507855"/>
                <a:ext cx="31405" cy="26993"/>
                <a:chOff x="5054871" y="3507855"/>
                <a:chExt cx="31405" cy="26993"/>
              </a:xfrm>
            </p:grpSpPr>
            <p:sp>
              <p:nvSpPr>
                <p:cNvPr id="8112" name="Google Shape;8112;p5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53"/>
              <p:cNvGrpSpPr/>
              <p:nvPr/>
            </p:nvGrpSpPr>
            <p:grpSpPr>
              <a:xfrm>
                <a:off x="4876579" y="3675325"/>
                <a:ext cx="31405" cy="26969"/>
                <a:chOff x="4876579" y="3675325"/>
                <a:chExt cx="31405" cy="26969"/>
              </a:xfrm>
            </p:grpSpPr>
            <p:sp>
              <p:nvSpPr>
                <p:cNvPr id="8115" name="Google Shape;8115;p5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53"/>
              <p:cNvGrpSpPr/>
              <p:nvPr/>
            </p:nvGrpSpPr>
            <p:grpSpPr>
              <a:xfrm>
                <a:off x="4842233" y="3688333"/>
                <a:ext cx="31405" cy="26993"/>
                <a:chOff x="4842233" y="3688333"/>
                <a:chExt cx="31405" cy="26993"/>
              </a:xfrm>
            </p:grpSpPr>
            <p:sp>
              <p:nvSpPr>
                <p:cNvPr id="8118" name="Google Shape;8118;p5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53"/>
              <p:cNvGrpSpPr/>
              <p:nvPr/>
            </p:nvGrpSpPr>
            <p:grpSpPr>
              <a:xfrm>
                <a:off x="5187876" y="3608032"/>
                <a:ext cx="31405" cy="27001"/>
                <a:chOff x="5187876" y="3608032"/>
                <a:chExt cx="31405" cy="27001"/>
              </a:xfrm>
            </p:grpSpPr>
            <p:sp>
              <p:nvSpPr>
                <p:cNvPr id="8121" name="Google Shape;8121;p5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3" name="Google Shape;8123;p5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5" name="Google Shape;8125;p53"/>
              <p:cNvGrpSpPr/>
              <p:nvPr/>
            </p:nvGrpSpPr>
            <p:grpSpPr>
              <a:xfrm>
                <a:off x="5269224" y="3304167"/>
                <a:ext cx="40253" cy="34402"/>
                <a:chOff x="5269224" y="3304167"/>
                <a:chExt cx="40253" cy="34402"/>
              </a:xfrm>
            </p:grpSpPr>
            <p:sp>
              <p:nvSpPr>
                <p:cNvPr id="8126" name="Google Shape;8126;p5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3"/>
              <p:cNvGrpSpPr/>
              <p:nvPr/>
            </p:nvGrpSpPr>
            <p:grpSpPr>
              <a:xfrm>
                <a:off x="5327354" y="3476615"/>
                <a:ext cx="49864" cy="42723"/>
                <a:chOff x="5327354" y="3476615"/>
                <a:chExt cx="49864" cy="42723"/>
              </a:xfrm>
            </p:grpSpPr>
            <p:sp>
              <p:nvSpPr>
                <p:cNvPr id="8129" name="Google Shape;8129;p5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1" name="Google Shape;8131;p5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3" name="Google Shape;8133;p53"/>
              <p:cNvGrpSpPr/>
              <p:nvPr/>
            </p:nvGrpSpPr>
            <p:grpSpPr>
              <a:xfrm>
                <a:off x="5341723" y="3775957"/>
                <a:ext cx="31405" cy="26898"/>
                <a:chOff x="5341723" y="3775957"/>
                <a:chExt cx="31405" cy="26898"/>
              </a:xfrm>
            </p:grpSpPr>
            <p:sp>
              <p:nvSpPr>
                <p:cNvPr id="8134" name="Google Shape;8134;p5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53"/>
              <p:cNvGrpSpPr/>
              <p:nvPr/>
            </p:nvGrpSpPr>
            <p:grpSpPr>
              <a:xfrm>
                <a:off x="5439053" y="3699274"/>
                <a:ext cx="31405" cy="26898"/>
                <a:chOff x="5439053" y="3699274"/>
                <a:chExt cx="31405" cy="26898"/>
              </a:xfrm>
            </p:grpSpPr>
            <p:sp>
              <p:nvSpPr>
                <p:cNvPr id="8137" name="Google Shape;8137;p5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3"/>
              <p:cNvGrpSpPr/>
              <p:nvPr/>
            </p:nvGrpSpPr>
            <p:grpSpPr>
              <a:xfrm>
                <a:off x="5412414" y="3622307"/>
                <a:ext cx="31499" cy="26993"/>
                <a:chOff x="5412414" y="3622307"/>
                <a:chExt cx="31499" cy="26993"/>
              </a:xfrm>
            </p:grpSpPr>
            <p:sp>
              <p:nvSpPr>
                <p:cNvPr id="8140" name="Google Shape;8140;p5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53"/>
              <p:cNvGrpSpPr/>
              <p:nvPr/>
            </p:nvGrpSpPr>
            <p:grpSpPr>
              <a:xfrm>
                <a:off x="5476254" y="3473949"/>
                <a:ext cx="26835" cy="26930"/>
                <a:chOff x="5476254" y="3473949"/>
                <a:chExt cx="26835" cy="26930"/>
              </a:xfrm>
            </p:grpSpPr>
            <p:sp>
              <p:nvSpPr>
                <p:cNvPr id="8143" name="Google Shape;8143;p5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3"/>
              <p:cNvGrpSpPr/>
              <p:nvPr/>
            </p:nvGrpSpPr>
            <p:grpSpPr>
              <a:xfrm>
                <a:off x="5564547" y="3481594"/>
                <a:ext cx="31397" cy="26898"/>
                <a:chOff x="5564547" y="3481594"/>
                <a:chExt cx="31397" cy="26898"/>
              </a:xfrm>
            </p:grpSpPr>
            <p:sp>
              <p:nvSpPr>
                <p:cNvPr id="8146" name="Google Shape;8146;p5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3"/>
              <p:cNvGrpSpPr/>
              <p:nvPr/>
            </p:nvGrpSpPr>
            <p:grpSpPr>
              <a:xfrm>
                <a:off x="5534101" y="3470174"/>
                <a:ext cx="31397" cy="26906"/>
                <a:chOff x="5534101" y="3470174"/>
                <a:chExt cx="31397" cy="26906"/>
              </a:xfrm>
            </p:grpSpPr>
            <p:sp>
              <p:nvSpPr>
                <p:cNvPr id="8149" name="Google Shape;8149;p5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53"/>
              <p:cNvGrpSpPr/>
              <p:nvPr/>
            </p:nvGrpSpPr>
            <p:grpSpPr>
              <a:xfrm>
                <a:off x="5610879" y="3314486"/>
                <a:ext cx="31499" cy="26938"/>
                <a:chOff x="5610879" y="3314486"/>
                <a:chExt cx="31499" cy="26938"/>
              </a:xfrm>
            </p:grpSpPr>
            <p:sp>
              <p:nvSpPr>
                <p:cNvPr id="8152" name="Google Shape;8152;p5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3"/>
              <p:cNvGrpSpPr/>
              <p:nvPr/>
            </p:nvGrpSpPr>
            <p:grpSpPr>
              <a:xfrm>
                <a:off x="4834525" y="3501382"/>
                <a:ext cx="31499" cy="26898"/>
                <a:chOff x="4834525" y="3501382"/>
                <a:chExt cx="31499" cy="26898"/>
              </a:xfrm>
            </p:grpSpPr>
            <p:sp>
              <p:nvSpPr>
                <p:cNvPr id="8155" name="Google Shape;8155;p5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53"/>
              <p:cNvGrpSpPr/>
              <p:nvPr/>
            </p:nvGrpSpPr>
            <p:grpSpPr>
              <a:xfrm>
                <a:off x="4898460" y="3580158"/>
                <a:ext cx="31405" cy="26898"/>
                <a:chOff x="4898460" y="3580158"/>
                <a:chExt cx="31405" cy="26898"/>
              </a:xfrm>
            </p:grpSpPr>
            <p:sp>
              <p:nvSpPr>
                <p:cNvPr id="8158" name="Google Shape;8158;p5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3"/>
              <p:cNvGrpSpPr/>
              <p:nvPr/>
            </p:nvGrpSpPr>
            <p:grpSpPr>
              <a:xfrm>
                <a:off x="4882667" y="3608032"/>
                <a:ext cx="31499" cy="27001"/>
                <a:chOff x="4882667" y="3608032"/>
                <a:chExt cx="31499" cy="27001"/>
              </a:xfrm>
            </p:grpSpPr>
            <p:sp>
              <p:nvSpPr>
                <p:cNvPr id="8161" name="Google Shape;8161;p5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53"/>
              <p:cNvGrpSpPr/>
              <p:nvPr/>
            </p:nvGrpSpPr>
            <p:grpSpPr>
              <a:xfrm>
                <a:off x="4843373" y="3631407"/>
                <a:ext cx="16273" cy="16186"/>
                <a:chOff x="4843373" y="3631407"/>
                <a:chExt cx="16273" cy="16186"/>
              </a:xfrm>
            </p:grpSpPr>
            <p:sp>
              <p:nvSpPr>
                <p:cNvPr id="8164" name="Google Shape;8164;p5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3"/>
              <p:cNvGrpSpPr/>
              <p:nvPr/>
            </p:nvGrpSpPr>
            <p:grpSpPr>
              <a:xfrm>
                <a:off x="4727773" y="3591578"/>
                <a:ext cx="31499" cy="26898"/>
                <a:chOff x="4727773" y="3591578"/>
                <a:chExt cx="31499" cy="26898"/>
              </a:xfrm>
            </p:grpSpPr>
            <p:sp>
              <p:nvSpPr>
                <p:cNvPr id="8167" name="Google Shape;8167;p5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5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1" name="Google Shape;8171;p53"/>
              <p:cNvGrpSpPr/>
              <p:nvPr/>
            </p:nvGrpSpPr>
            <p:grpSpPr>
              <a:xfrm>
                <a:off x="4609421" y="3577398"/>
                <a:ext cx="31499" cy="27001"/>
                <a:chOff x="4609421" y="3577398"/>
                <a:chExt cx="31499" cy="27001"/>
              </a:xfrm>
            </p:grpSpPr>
            <p:sp>
              <p:nvSpPr>
                <p:cNvPr id="8172" name="Google Shape;8172;p5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3"/>
              <p:cNvGrpSpPr/>
              <p:nvPr/>
            </p:nvGrpSpPr>
            <p:grpSpPr>
              <a:xfrm>
                <a:off x="4649289" y="3577398"/>
                <a:ext cx="31499" cy="27001"/>
                <a:chOff x="4649289" y="3577398"/>
                <a:chExt cx="31499" cy="27001"/>
              </a:xfrm>
            </p:grpSpPr>
            <p:sp>
              <p:nvSpPr>
                <p:cNvPr id="8175" name="Google Shape;8175;p5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53"/>
              <p:cNvGrpSpPr/>
              <p:nvPr/>
            </p:nvGrpSpPr>
            <p:grpSpPr>
              <a:xfrm>
                <a:off x="4605614" y="3639523"/>
                <a:ext cx="31499" cy="26906"/>
                <a:chOff x="4605614" y="3639523"/>
                <a:chExt cx="31499" cy="26906"/>
              </a:xfrm>
            </p:grpSpPr>
            <p:sp>
              <p:nvSpPr>
                <p:cNvPr id="8178" name="Google Shape;8178;p5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53"/>
              <p:cNvGrpSpPr/>
              <p:nvPr/>
            </p:nvGrpSpPr>
            <p:grpSpPr>
              <a:xfrm>
                <a:off x="4785149" y="3618846"/>
                <a:ext cx="26930" cy="26843"/>
                <a:chOff x="4785149" y="3618846"/>
                <a:chExt cx="26930" cy="26843"/>
              </a:xfrm>
            </p:grpSpPr>
            <p:sp>
              <p:nvSpPr>
                <p:cNvPr id="8181" name="Google Shape;8181;p5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3"/>
              <p:cNvGrpSpPr/>
              <p:nvPr/>
            </p:nvGrpSpPr>
            <p:grpSpPr>
              <a:xfrm>
                <a:off x="4810167" y="3601567"/>
                <a:ext cx="31405" cy="26898"/>
                <a:chOff x="4810167" y="3601567"/>
                <a:chExt cx="31405" cy="26898"/>
              </a:xfrm>
            </p:grpSpPr>
            <p:sp>
              <p:nvSpPr>
                <p:cNvPr id="8184" name="Google Shape;8184;p5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3"/>
              <p:cNvGrpSpPr/>
              <p:nvPr/>
            </p:nvGrpSpPr>
            <p:grpSpPr>
              <a:xfrm>
                <a:off x="4831002" y="3373230"/>
                <a:ext cx="31405" cy="26898"/>
                <a:chOff x="4831002" y="3373230"/>
                <a:chExt cx="31405" cy="26898"/>
              </a:xfrm>
            </p:grpSpPr>
            <p:sp>
              <p:nvSpPr>
                <p:cNvPr id="8187" name="Google Shape;8187;p5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53"/>
              <p:cNvGrpSpPr/>
              <p:nvPr/>
            </p:nvGrpSpPr>
            <p:grpSpPr>
              <a:xfrm>
                <a:off x="4719311" y="3355054"/>
                <a:ext cx="31499" cy="27001"/>
                <a:chOff x="4719311" y="3355054"/>
                <a:chExt cx="31499" cy="27001"/>
              </a:xfrm>
            </p:grpSpPr>
            <p:sp>
              <p:nvSpPr>
                <p:cNvPr id="8190" name="Google Shape;8190;p5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53"/>
              <p:cNvGrpSpPr/>
              <p:nvPr/>
            </p:nvGrpSpPr>
            <p:grpSpPr>
              <a:xfrm>
                <a:off x="4798755" y="3450260"/>
                <a:ext cx="26930" cy="26930"/>
                <a:chOff x="4798755" y="3450260"/>
                <a:chExt cx="26930" cy="26930"/>
              </a:xfrm>
            </p:grpSpPr>
            <p:sp>
              <p:nvSpPr>
                <p:cNvPr id="8193" name="Google Shape;8193;p5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53"/>
              <p:cNvGrpSpPr/>
              <p:nvPr/>
            </p:nvGrpSpPr>
            <p:grpSpPr>
              <a:xfrm>
                <a:off x="4645576" y="3467555"/>
                <a:ext cx="31405" cy="26953"/>
                <a:chOff x="4645576" y="3467555"/>
                <a:chExt cx="31405" cy="26953"/>
              </a:xfrm>
            </p:grpSpPr>
            <p:sp>
              <p:nvSpPr>
                <p:cNvPr id="8196" name="Google Shape;8196;p5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3"/>
              <p:cNvGrpSpPr/>
              <p:nvPr/>
            </p:nvGrpSpPr>
            <p:grpSpPr>
              <a:xfrm>
                <a:off x="4687631" y="3583965"/>
                <a:ext cx="31499" cy="26898"/>
                <a:chOff x="4687631" y="3583965"/>
                <a:chExt cx="31499" cy="26898"/>
              </a:xfrm>
            </p:grpSpPr>
            <p:sp>
              <p:nvSpPr>
                <p:cNvPr id="8199" name="Google Shape;8199;p5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53"/>
              <p:cNvGrpSpPr/>
              <p:nvPr/>
            </p:nvGrpSpPr>
            <p:grpSpPr>
              <a:xfrm>
                <a:off x="4719311" y="3471314"/>
                <a:ext cx="31499" cy="27001"/>
                <a:chOff x="4719311" y="3471314"/>
                <a:chExt cx="31499" cy="27001"/>
              </a:xfrm>
            </p:grpSpPr>
            <p:sp>
              <p:nvSpPr>
                <p:cNvPr id="8202" name="Google Shape;8202;p5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3"/>
              <p:cNvGrpSpPr/>
              <p:nvPr/>
            </p:nvGrpSpPr>
            <p:grpSpPr>
              <a:xfrm>
                <a:off x="4719311" y="3434404"/>
                <a:ext cx="31499" cy="26898"/>
                <a:chOff x="4719311" y="3434404"/>
                <a:chExt cx="31499" cy="26898"/>
              </a:xfrm>
            </p:grpSpPr>
            <p:sp>
              <p:nvSpPr>
                <p:cNvPr id="8205" name="Google Shape;8205;p5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53"/>
              <p:cNvGrpSpPr/>
              <p:nvPr/>
            </p:nvGrpSpPr>
            <p:grpSpPr>
              <a:xfrm>
                <a:off x="4768876" y="3401772"/>
                <a:ext cx="31499" cy="26898"/>
                <a:chOff x="4768876" y="3401772"/>
                <a:chExt cx="31499" cy="26898"/>
              </a:xfrm>
            </p:grpSpPr>
            <p:sp>
              <p:nvSpPr>
                <p:cNvPr id="8208" name="Google Shape;8208;p5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53"/>
              <p:cNvGrpSpPr/>
              <p:nvPr/>
            </p:nvGrpSpPr>
            <p:grpSpPr>
              <a:xfrm>
                <a:off x="4762214" y="3471377"/>
                <a:ext cx="26938" cy="26938"/>
                <a:chOff x="4762214" y="3471377"/>
                <a:chExt cx="26938" cy="26938"/>
              </a:xfrm>
            </p:grpSpPr>
            <p:sp>
              <p:nvSpPr>
                <p:cNvPr id="8211" name="Google Shape;8211;p5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53"/>
              <p:cNvGrpSpPr/>
              <p:nvPr/>
            </p:nvGrpSpPr>
            <p:grpSpPr>
              <a:xfrm>
                <a:off x="4790473" y="3344782"/>
                <a:ext cx="31405" cy="26898"/>
                <a:chOff x="4790473" y="3344782"/>
                <a:chExt cx="31405" cy="26898"/>
              </a:xfrm>
            </p:grpSpPr>
            <p:sp>
              <p:nvSpPr>
                <p:cNvPr id="8214" name="Google Shape;8214;p5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53"/>
              <p:cNvGrpSpPr/>
              <p:nvPr/>
            </p:nvGrpSpPr>
            <p:grpSpPr>
              <a:xfrm>
                <a:off x="4823774" y="3950733"/>
                <a:ext cx="37398" cy="32034"/>
                <a:chOff x="4823774" y="3950733"/>
                <a:chExt cx="37398" cy="32034"/>
              </a:xfrm>
            </p:grpSpPr>
            <p:sp>
              <p:nvSpPr>
                <p:cNvPr id="8217" name="Google Shape;8217;p5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53"/>
              <p:cNvGrpSpPr/>
              <p:nvPr/>
            </p:nvGrpSpPr>
            <p:grpSpPr>
              <a:xfrm>
                <a:off x="4823396" y="4110566"/>
                <a:ext cx="31405" cy="26906"/>
                <a:chOff x="4823396" y="4110566"/>
                <a:chExt cx="31405" cy="26906"/>
              </a:xfrm>
            </p:grpSpPr>
            <p:sp>
              <p:nvSpPr>
                <p:cNvPr id="8220" name="Google Shape;8220;p5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53"/>
              <p:cNvGrpSpPr/>
              <p:nvPr/>
            </p:nvGrpSpPr>
            <p:grpSpPr>
              <a:xfrm>
                <a:off x="4838332" y="3821150"/>
                <a:ext cx="31499" cy="26898"/>
                <a:chOff x="4838332" y="3821150"/>
                <a:chExt cx="31499" cy="26898"/>
              </a:xfrm>
            </p:grpSpPr>
            <p:sp>
              <p:nvSpPr>
                <p:cNvPr id="8223" name="Google Shape;8223;p5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3"/>
              <p:cNvGrpSpPr/>
              <p:nvPr/>
            </p:nvGrpSpPr>
            <p:grpSpPr>
              <a:xfrm>
                <a:off x="4661275" y="3815007"/>
                <a:ext cx="36824" cy="31523"/>
                <a:chOff x="4661275" y="3815007"/>
                <a:chExt cx="36824" cy="31523"/>
              </a:xfrm>
            </p:grpSpPr>
            <p:sp>
              <p:nvSpPr>
                <p:cNvPr id="8226" name="Google Shape;8226;p5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53"/>
              <p:cNvGrpSpPr/>
              <p:nvPr/>
            </p:nvGrpSpPr>
            <p:grpSpPr>
              <a:xfrm>
                <a:off x="4558998" y="3851037"/>
                <a:ext cx="33591" cy="28699"/>
                <a:chOff x="4558998" y="3851037"/>
                <a:chExt cx="33591" cy="28699"/>
              </a:xfrm>
            </p:grpSpPr>
            <p:sp>
              <p:nvSpPr>
                <p:cNvPr id="8229" name="Google Shape;8229;p5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3"/>
              <p:cNvGrpSpPr/>
              <p:nvPr/>
            </p:nvGrpSpPr>
            <p:grpSpPr>
              <a:xfrm>
                <a:off x="4696762" y="3638587"/>
                <a:ext cx="33591" cy="28794"/>
                <a:chOff x="4696762" y="3638587"/>
                <a:chExt cx="33591" cy="28794"/>
              </a:xfrm>
            </p:grpSpPr>
            <p:sp>
              <p:nvSpPr>
                <p:cNvPr id="8232" name="Google Shape;8232;p5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53"/>
              <p:cNvGrpSpPr/>
              <p:nvPr/>
            </p:nvGrpSpPr>
            <p:grpSpPr>
              <a:xfrm>
                <a:off x="4929479" y="3939140"/>
                <a:ext cx="33497" cy="28692"/>
                <a:chOff x="4929479" y="3939140"/>
                <a:chExt cx="33497" cy="28692"/>
              </a:xfrm>
            </p:grpSpPr>
            <p:sp>
              <p:nvSpPr>
                <p:cNvPr id="8235" name="Google Shape;8235;p5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53"/>
              <p:cNvGrpSpPr/>
              <p:nvPr/>
            </p:nvGrpSpPr>
            <p:grpSpPr>
              <a:xfrm>
                <a:off x="4907119" y="3986039"/>
                <a:ext cx="33497" cy="28699"/>
                <a:chOff x="4907119" y="3986039"/>
                <a:chExt cx="33497" cy="28699"/>
              </a:xfrm>
            </p:grpSpPr>
            <p:sp>
              <p:nvSpPr>
                <p:cNvPr id="8238" name="Google Shape;8238;p5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53"/>
              <p:cNvGrpSpPr/>
              <p:nvPr/>
            </p:nvGrpSpPr>
            <p:grpSpPr>
              <a:xfrm>
                <a:off x="4911783" y="4048102"/>
                <a:ext cx="33591" cy="28762"/>
                <a:chOff x="4911783" y="4048102"/>
                <a:chExt cx="33591" cy="28762"/>
              </a:xfrm>
            </p:grpSpPr>
            <p:sp>
              <p:nvSpPr>
                <p:cNvPr id="8241" name="Google Shape;8241;p5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3" name="Google Shape;8243;p5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5" name="Google Shape;8245;p53"/>
              <p:cNvGrpSpPr/>
              <p:nvPr/>
            </p:nvGrpSpPr>
            <p:grpSpPr>
              <a:xfrm>
                <a:off x="4762623" y="3837847"/>
                <a:ext cx="42416" cy="36273"/>
                <a:chOff x="4762623" y="3837847"/>
                <a:chExt cx="42416" cy="36273"/>
              </a:xfrm>
            </p:grpSpPr>
            <p:sp>
              <p:nvSpPr>
                <p:cNvPr id="8246" name="Google Shape;8246;p5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53"/>
              <p:cNvGrpSpPr/>
              <p:nvPr/>
            </p:nvGrpSpPr>
            <p:grpSpPr>
              <a:xfrm>
                <a:off x="4746044" y="4104966"/>
                <a:ext cx="33497" cy="28699"/>
                <a:chOff x="4746044" y="4104966"/>
                <a:chExt cx="33497" cy="28699"/>
              </a:xfrm>
            </p:grpSpPr>
            <p:sp>
              <p:nvSpPr>
                <p:cNvPr id="8249" name="Google Shape;8249;p5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3"/>
              <p:cNvGrpSpPr/>
              <p:nvPr/>
            </p:nvGrpSpPr>
            <p:grpSpPr>
              <a:xfrm>
                <a:off x="4859646" y="4162554"/>
                <a:ext cx="33591" cy="28762"/>
                <a:chOff x="4859646" y="4162554"/>
                <a:chExt cx="33591" cy="28762"/>
              </a:xfrm>
            </p:grpSpPr>
            <p:sp>
              <p:nvSpPr>
                <p:cNvPr id="8252" name="Google Shape;8252;p5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53"/>
            <p:cNvGrpSpPr/>
            <p:nvPr/>
          </p:nvGrpSpPr>
          <p:grpSpPr>
            <a:xfrm>
              <a:off x="3597785" y="3274438"/>
              <a:ext cx="855610" cy="1122100"/>
              <a:chOff x="3597785" y="3274438"/>
              <a:chExt cx="855610" cy="1122100"/>
            </a:xfrm>
          </p:grpSpPr>
          <p:grpSp>
            <p:nvGrpSpPr>
              <p:cNvPr id="8255" name="Google Shape;8255;p53"/>
              <p:cNvGrpSpPr/>
              <p:nvPr/>
            </p:nvGrpSpPr>
            <p:grpSpPr>
              <a:xfrm>
                <a:off x="3617857" y="3284717"/>
                <a:ext cx="826785" cy="1099165"/>
                <a:chOff x="3617857" y="3284717"/>
                <a:chExt cx="826785" cy="1099165"/>
              </a:xfrm>
            </p:grpSpPr>
            <p:sp>
              <p:nvSpPr>
                <p:cNvPr id="8256" name="Google Shape;8256;p5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53"/>
              <p:cNvGrpSpPr/>
              <p:nvPr/>
            </p:nvGrpSpPr>
            <p:grpSpPr>
              <a:xfrm>
                <a:off x="4180904" y="4251758"/>
                <a:ext cx="37783" cy="32420"/>
                <a:chOff x="4180904" y="4251758"/>
                <a:chExt cx="37783" cy="32420"/>
              </a:xfrm>
            </p:grpSpPr>
            <p:sp>
              <p:nvSpPr>
                <p:cNvPr id="8313" name="Google Shape;8313;p5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3"/>
              <p:cNvGrpSpPr/>
              <p:nvPr/>
            </p:nvGrpSpPr>
            <p:grpSpPr>
              <a:xfrm>
                <a:off x="4201644" y="4081324"/>
                <a:ext cx="37783" cy="32364"/>
                <a:chOff x="4201644" y="4081324"/>
                <a:chExt cx="37783" cy="32364"/>
              </a:xfrm>
            </p:grpSpPr>
            <p:sp>
              <p:nvSpPr>
                <p:cNvPr id="8316" name="Google Shape;8316;p5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53"/>
              <p:cNvGrpSpPr/>
              <p:nvPr/>
            </p:nvGrpSpPr>
            <p:grpSpPr>
              <a:xfrm>
                <a:off x="4284416" y="3887428"/>
                <a:ext cx="37783" cy="32451"/>
                <a:chOff x="4284416" y="3887428"/>
                <a:chExt cx="37783" cy="32451"/>
              </a:xfrm>
            </p:grpSpPr>
            <p:sp>
              <p:nvSpPr>
                <p:cNvPr id="8319" name="Google Shape;8319;p5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53"/>
              <p:cNvGrpSpPr/>
              <p:nvPr/>
            </p:nvGrpSpPr>
            <p:grpSpPr>
              <a:xfrm>
                <a:off x="4223721" y="3860404"/>
                <a:ext cx="37870" cy="32364"/>
                <a:chOff x="4223721" y="3860404"/>
                <a:chExt cx="37870" cy="32364"/>
              </a:xfrm>
            </p:grpSpPr>
            <p:sp>
              <p:nvSpPr>
                <p:cNvPr id="8322" name="Google Shape;8322;p5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53"/>
              <p:cNvGrpSpPr/>
              <p:nvPr/>
            </p:nvGrpSpPr>
            <p:grpSpPr>
              <a:xfrm>
                <a:off x="4104889" y="3699242"/>
                <a:ext cx="37776" cy="32357"/>
                <a:chOff x="4104889" y="3699242"/>
                <a:chExt cx="37776" cy="32357"/>
              </a:xfrm>
            </p:grpSpPr>
            <p:sp>
              <p:nvSpPr>
                <p:cNvPr id="8325" name="Google Shape;8325;p5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3"/>
              <p:cNvGrpSpPr/>
              <p:nvPr/>
            </p:nvGrpSpPr>
            <p:grpSpPr>
              <a:xfrm>
                <a:off x="4143608" y="3475121"/>
                <a:ext cx="37878" cy="32420"/>
                <a:chOff x="4143608" y="3475121"/>
                <a:chExt cx="37878" cy="32420"/>
              </a:xfrm>
            </p:grpSpPr>
            <p:sp>
              <p:nvSpPr>
                <p:cNvPr id="8328" name="Google Shape;8328;p5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53"/>
              <p:cNvGrpSpPr/>
              <p:nvPr/>
            </p:nvGrpSpPr>
            <p:grpSpPr>
              <a:xfrm>
                <a:off x="4217248" y="3570893"/>
                <a:ext cx="37776" cy="32364"/>
                <a:chOff x="4217248" y="3570893"/>
                <a:chExt cx="37776" cy="32364"/>
              </a:xfrm>
            </p:grpSpPr>
            <p:sp>
              <p:nvSpPr>
                <p:cNvPr id="8331" name="Google Shape;8331;p5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53"/>
              <p:cNvGrpSpPr/>
              <p:nvPr/>
            </p:nvGrpSpPr>
            <p:grpSpPr>
              <a:xfrm>
                <a:off x="4255307" y="3431612"/>
                <a:ext cx="37776" cy="32451"/>
                <a:chOff x="4255307" y="3431612"/>
                <a:chExt cx="37776" cy="32451"/>
              </a:xfrm>
            </p:grpSpPr>
            <p:sp>
              <p:nvSpPr>
                <p:cNvPr id="8334" name="Google Shape;8334;p5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3"/>
              <p:cNvGrpSpPr/>
              <p:nvPr/>
            </p:nvGrpSpPr>
            <p:grpSpPr>
              <a:xfrm>
                <a:off x="3853052" y="3577398"/>
                <a:ext cx="37776" cy="32420"/>
                <a:chOff x="3853052" y="3577398"/>
                <a:chExt cx="37776" cy="32420"/>
              </a:xfrm>
            </p:grpSpPr>
            <p:sp>
              <p:nvSpPr>
                <p:cNvPr id="8337" name="Google Shape;8337;p5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53"/>
              <p:cNvGrpSpPr/>
              <p:nvPr/>
            </p:nvGrpSpPr>
            <p:grpSpPr>
              <a:xfrm>
                <a:off x="4039908" y="3412107"/>
                <a:ext cx="37776" cy="32357"/>
                <a:chOff x="4039908" y="3412107"/>
                <a:chExt cx="37776" cy="32357"/>
              </a:xfrm>
            </p:grpSpPr>
            <p:sp>
              <p:nvSpPr>
                <p:cNvPr id="8340" name="Google Shape;8340;p5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3"/>
              <p:cNvGrpSpPr/>
              <p:nvPr/>
            </p:nvGrpSpPr>
            <p:grpSpPr>
              <a:xfrm>
                <a:off x="4017360" y="3342061"/>
                <a:ext cx="37870" cy="32380"/>
                <a:chOff x="4017360" y="3342061"/>
                <a:chExt cx="37870" cy="32380"/>
              </a:xfrm>
            </p:grpSpPr>
            <p:sp>
              <p:nvSpPr>
                <p:cNvPr id="8343" name="Google Shape;8343;p5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5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7" name="Google Shape;8347;p53"/>
              <p:cNvGrpSpPr/>
              <p:nvPr/>
            </p:nvGrpSpPr>
            <p:grpSpPr>
              <a:xfrm>
                <a:off x="3750870" y="3418650"/>
                <a:ext cx="37776" cy="32380"/>
                <a:chOff x="3750870" y="3418650"/>
                <a:chExt cx="37776" cy="32380"/>
              </a:xfrm>
            </p:grpSpPr>
            <p:sp>
              <p:nvSpPr>
                <p:cNvPr id="8348" name="Google Shape;8348;p5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3"/>
              <p:cNvGrpSpPr/>
              <p:nvPr/>
            </p:nvGrpSpPr>
            <p:grpSpPr>
              <a:xfrm>
                <a:off x="3632509" y="3274438"/>
                <a:ext cx="37783" cy="32357"/>
                <a:chOff x="3632509" y="3274438"/>
                <a:chExt cx="37783" cy="32357"/>
              </a:xfrm>
            </p:grpSpPr>
            <p:sp>
              <p:nvSpPr>
                <p:cNvPr id="8351" name="Google Shape;8351;p5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53"/>
              <p:cNvGrpSpPr/>
              <p:nvPr/>
            </p:nvGrpSpPr>
            <p:grpSpPr>
              <a:xfrm>
                <a:off x="3906424" y="3297561"/>
                <a:ext cx="37776" cy="32451"/>
                <a:chOff x="3906424" y="3297561"/>
                <a:chExt cx="37776" cy="32451"/>
              </a:xfrm>
            </p:grpSpPr>
            <p:sp>
              <p:nvSpPr>
                <p:cNvPr id="8354" name="Google Shape;8354;p5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3"/>
              <p:cNvGrpSpPr/>
              <p:nvPr/>
            </p:nvGrpSpPr>
            <p:grpSpPr>
              <a:xfrm>
                <a:off x="3866084" y="3412107"/>
                <a:ext cx="37776" cy="32357"/>
                <a:chOff x="3866084" y="3412107"/>
                <a:chExt cx="37776" cy="32357"/>
              </a:xfrm>
            </p:grpSpPr>
            <p:sp>
              <p:nvSpPr>
                <p:cNvPr id="8357" name="Google Shape;8357;p5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023919" y="3766409"/>
                <a:ext cx="37783" cy="32357"/>
                <a:chOff x="4023919" y="3766409"/>
                <a:chExt cx="37783" cy="32357"/>
              </a:xfrm>
            </p:grpSpPr>
            <p:sp>
              <p:nvSpPr>
                <p:cNvPr id="8360" name="Google Shape;8360;p5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53"/>
              <p:cNvGrpSpPr/>
              <p:nvPr/>
            </p:nvGrpSpPr>
            <p:grpSpPr>
              <a:xfrm>
                <a:off x="3973882" y="3779449"/>
                <a:ext cx="37776" cy="32357"/>
                <a:chOff x="3973882" y="3779449"/>
                <a:chExt cx="37776" cy="32357"/>
              </a:xfrm>
            </p:grpSpPr>
            <p:sp>
              <p:nvSpPr>
                <p:cNvPr id="8363" name="Google Shape;8363;p5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3"/>
              <p:cNvGrpSpPr/>
              <p:nvPr/>
            </p:nvGrpSpPr>
            <p:grpSpPr>
              <a:xfrm>
                <a:off x="4073398" y="3838028"/>
                <a:ext cx="37776" cy="32380"/>
                <a:chOff x="4073398" y="3838028"/>
                <a:chExt cx="37776" cy="32380"/>
              </a:xfrm>
            </p:grpSpPr>
            <p:sp>
              <p:nvSpPr>
                <p:cNvPr id="8366" name="Google Shape;8366;p5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3"/>
              <p:cNvGrpSpPr/>
              <p:nvPr/>
            </p:nvGrpSpPr>
            <p:grpSpPr>
              <a:xfrm>
                <a:off x="4342672" y="4144496"/>
                <a:ext cx="37752" cy="32364"/>
                <a:chOff x="4342672" y="4144496"/>
                <a:chExt cx="37752" cy="32364"/>
              </a:xfrm>
            </p:grpSpPr>
            <p:sp>
              <p:nvSpPr>
                <p:cNvPr id="8369" name="Google Shape;8369;p5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53"/>
              <p:cNvGrpSpPr/>
              <p:nvPr/>
            </p:nvGrpSpPr>
            <p:grpSpPr>
              <a:xfrm>
                <a:off x="4406386" y="4056872"/>
                <a:ext cx="37783" cy="32364"/>
                <a:chOff x="4406386" y="4056872"/>
                <a:chExt cx="37783" cy="32364"/>
              </a:xfrm>
            </p:grpSpPr>
            <p:sp>
              <p:nvSpPr>
                <p:cNvPr id="8372" name="Google Shape;8372;p5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53"/>
              <p:cNvGrpSpPr/>
              <p:nvPr/>
            </p:nvGrpSpPr>
            <p:grpSpPr>
              <a:xfrm>
                <a:off x="4284416" y="4245254"/>
                <a:ext cx="37783" cy="32357"/>
                <a:chOff x="4284416" y="4245254"/>
                <a:chExt cx="37783" cy="32357"/>
              </a:xfrm>
            </p:grpSpPr>
            <p:sp>
              <p:nvSpPr>
                <p:cNvPr id="8375" name="Google Shape;8375;p5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3"/>
              <p:cNvGrpSpPr/>
              <p:nvPr/>
            </p:nvGrpSpPr>
            <p:grpSpPr>
              <a:xfrm>
                <a:off x="4219057" y="4331258"/>
                <a:ext cx="37776" cy="32364"/>
                <a:chOff x="4219057" y="4331258"/>
                <a:chExt cx="37776" cy="32364"/>
              </a:xfrm>
            </p:grpSpPr>
            <p:sp>
              <p:nvSpPr>
                <p:cNvPr id="8378" name="Google Shape;8378;p5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53"/>
              <p:cNvGrpSpPr/>
              <p:nvPr/>
            </p:nvGrpSpPr>
            <p:grpSpPr>
              <a:xfrm>
                <a:off x="4204122" y="4141688"/>
                <a:ext cx="33497" cy="28699"/>
                <a:chOff x="4204122" y="4141688"/>
                <a:chExt cx="33497" cy="28699"/>
              </a:xfrm>
            </p:grpSpPr>
            <p:sp>
              <p:nvSpPr>
                <p:cNvPr id="8381" name="Google Shape;8381;p5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3"/>
              <p:cNvGrpSpPr/>
              <p:nvPr/>
            </p:nvGrpSpPr>
            <p:grpSpPr>
              <a:xfrm>
                <a:off x="4301546" y="4003869"/>
                <a:ext cx="38916" cy="33324"/>
                <a:chOff x="4301546" y="4003869"/>
                <a:chExt cx="38916" cy="33324"/>
              </a:xfrm>
            </p:grpSpPr>
            <p:sp>
              <p:nvSpPr>
                <p:cNvPr id="8384" name="Google Shape;8384;p5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3"/>
              <p:cNvGrpSpPr/>
              <p:nvPr/>
            </p:nvGrpSpPr>
            <p:grpSpPr>
              <a:xfrm>
                <a:off x="4210681" y="3924669"/>
                <a:ext cx="36549" cy="31366"/>
                <a:chOff x="4210681" y="3924669"/>
                <a:chExt cx="36549" cy="31366"/>
              </a:xfrm>
            </p:grpSpPr>
            <p:sp>
              <p:nvSpPr>
                <p:cNvPr id="8387" name="Google Shape;8387;p5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53"/>
              <p:cNvGrpSpPr/>
              <p:nvPr/>
            </p:nvGrpSpPr>
            <p:grpSpPr>
              <a:xfrm>
                <a:off x="3987771" y="3628874"/>
                <a:ext cx="31499" cy="26993"/>
                <a:chOff x="3987771" y="3628874"/>
                <a:chExt cx="31499" cy="26993"/>
              </a:xfrm>
            </p:grpSpPr>
            <p:sp>
              <p:nvSpPr>
                <p:cNvPr id="8390" name="Google Shape;8390;p5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53"/>
              <p:cNvGrpSpPr/>
              <p:nvPr/>
            </p:nvGrpSpPr>
            <p:grpSpPr>
              <a:xfrm>
                <a:off x="4087382" y="3775674"/>
                <a:ext cx="31405" cy="26898"/>
                <a:chOff x="4087382" y="3775674"/>
                <a:chExt cx="31405" cy="26898"/>
              </a:xfrm>
            </p:grpSpPr>
            <p:sp>
              <p:nvSpPr>
                <p:cNvPr id="8393" name="Google Shape;8393;p5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53"/>
              <p:cNvGrpSpPr/>
              <p:nvPr/>
            </p:nvGrpSpPr>
            <p:grpSpPr>
              <a:xfrm>
                <a:off x="4118873" y="3856637"/>
                <a:ext cx="31405" cy="26906"/>
                <a:chOff x="4118873" y="3856637"/>
                <a:chExt cx="31405" cy="26906"/>
              </a:xfrm>
            </p:grpSpPr>
            <p:sp>
              <p:nvSpPr>
                <p:cNvPr id="8396" name="Google Shape;8396;p5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53"/>
              <p:cNvGrpSpPr/>
              <p:nvPr/>
            </p:nvGrpSpPr>
            <p:grpSpPr>
              <a:xfrm>
                <a:off x="4168541" y="3639523"/>
                <a:ext cx="31499" cy="26906"/>
                <a:chOff x="4168541" y="3639523"/>
                <a:chExt cx="31499" cy="26906"/>
              </a:xfrm>
            </p:grpSpPr>
            <p:sp>
              <p:nvSpPr>
                <p:cNvPr id="8399" name="Google Shape;8399;p5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965789" y="3393545"/>
                <a:ext cx="31405" cy="26945"/>
                <a:chOff x="3965789" y="3393545"/>
                <a:chExt cx="31405" cy="26945"/>
              </a:xfrm>
            </p:grpSpPr>
            <p:sp>
              <p:nvSpPr>
                <p:cNvPr id="8402" name="Google Shape;8402;p5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53"/>
              <p:cNvGrpSpPr/>
              <p:nvPr/>
            </p:nvGrpSpPr>
            <p:grpSpPr>
              <a:xfrm>
                <a:off x="3925166" y="3491008"/>
                <a:ext cx="31405" cy="27001"/>
                <a:chOff x="3925166" y="3491008"/>
                <a:chExt cx="31405" cy="27001"/>
              </a:xfrm>
            </p:grpSpPr>
            <p:sp>
              <p:nvSpPr>
                <p:cNvPr id="8405" name="Google Shape;8405;p5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3"/>
              <p:cNvGrpSpPr/>
              <p:nvPr/>
            </p:nvGrpSpPr>
            <p:grpSpPr>
              <a:xfrm>
                <a:off x="3682845" y="3340976"/>
                <a:ext cx="31397" cy="26898"/>
                <a:chOff x="3682845" y="3340976"/>
                <a:chExt cx="31397" cy="26898"/>
              </a:xfrm>
            </p:grpSpPr>
            <p:sp>
              <p:nvSpPr>
                <p:cNvPr id="8408" name="Google Shape;8408;p5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53"/>
              <p:cNvGrpSpPr/>
              <p:nvPr/>
            </p:nvGrpSpPr>
            <p:grpSpPr>
              <a:xfrm>
                <a:off x="3795393" y="3353725"/>
                <a:ext cx="31499" cy="26993"/>
                <a:chOff x="3795393" y="3353725"/>
                <a:chExt cx="31499" cy="26993"/>
              </a:xfrm>
            </p:grpSpPr>
            <p:sp>
              <p:nvSpPr>
                <p:cNvPr id="8411" name="Google Shape;8411;p5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53"/>
              <p:cNvGrpSpPr/>
              <p:nvPr/>
            </p:nvGrpSpPr>
            <p:grpSpPr>
              <a:xfrm>
                <a:off x="4176909" y="4363221"/>
                <a:ext cx="38924" cy="33316"/>
                <a:chOff x="4176909" y="4363221"/>
                <a:chExt cx="38924" cy="33316"/>
              </a:xfrm>
            </p:grpSpPr>
            <p:sp>
              <p:nvSpPr>
                <p:cNvPr id="8414" name="Google Shape;8414;p5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53"/>
              <p:cNvGrpSpPr/>
              <p:nvPr/>
            </p:nvGrpSpPr>
            <p:grpSpPr>
              <a:xfrm>
                <a:off x="4226191" y="4007660"/>
                <a:ext cx="33560" cy="28770"/>
                <a:chOff x="4226191" y="4007660"/>
                <a:chExt cx="33560" cy="28770"/>
              </a:xfrm>
            </p:grpSpPr>
            <p:sp>
              <p:nvSpPr>
                <p:cNvPr id="8417" name="Google Shape;8417;p5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3597785" y="3377045"/>
                <a:ext cx="33591" cy="28699"/>
                <a:chOff x="3597785" y="3377045"/>
                <a:chExt cx="33591" cy="28699"/>
              </a:xfrm>
            </p:grpSpPr>
            <p:sp>
              <p:nvSpPr>
                <p:cNvPr id="8420" name="Google Shape;8420;p5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53"/>
              <p:cNvGrpSpPr/>
              <p:nvPr/>
            </p:nvGrpSpPr>
            <p:grpSpPr>
              <a:xfrm>
                <a:off x="3887870" y="3669796"/>
                <a:ext cx="33591" cy="28692"/>
                <a:chOff x="3887870" y="3669796"/>
                <a:chExt cx="33591" cy="28692"/>
              </a:xfrm>
            </p:grpSpPr>
            <p:sp>
              <p:nvSpPr>
                <p:cNvPr id="8423" name="Google Shape;8423;p5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3818320" y="3481625"/>
                <a:ext cx="33497" cy="28770"/>
                <a:chOff x="3818320" y="3481625"/>
                <a:chExt cx="33497" cy="28770"/>
              </a:xfrm>
            </p:grpSpPr>
            <p:sp>
              <p:nvSpPr>
                <p:cNvPr id="8426" name="Google Shape;8426;p5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53"/>
              <p:cNvGrpSpPr/>
              <p:nvPr/>
            </p:nvGrpSpPr>
            <p:grpSpPr>
              <a:xfrm>
                <a:off x="4278139" y="4120948"/>
                <a:ext cx="37492" cy="32129"/>
                <a:chOff x="4278139" y="4120948"/>
                <a:chExt cx="37492" cy="32129"/>
              </a:xfrm>
            </p:grpSpPr>
            <p:sp>
              <p:nvSpPr>
                <p:cNvPr id="8429" name="Google Shape;8429;p5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3"/>
              <p:cNvGrpSpPr/>
              <p:nvPr/>
            </p:nvGrpSpPr>
            <p:grpSpPr>
              <a:xfrm>
                <a:off x="4419898" y="3977388"/>
                <a:ext cx="33497" cy="28692"/>
                <a:chOff x="4419898" y="3977388"/>
                <a:chExt cx="33497" cy="28692"/>
              </a:xfrm>
            </p:grpSpPr>
            <p:sp>
              <p:nvSpPr>
                <p:cNvPr id="8432" name="Google Shape;8432;p5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53"/>
              <p:cNvGrpSpPr/>
              <p:nvPr/>
            </p:nvGrpSpPr>
            <p:grpSpPr>
              <a:xfrm>
                <a:off x="4158930" y="4034684"/>
                <a:ext cx="33497" cy="28762"/>
                <a:chOff x="4158930" y="4034684"/>
                <a:chExt cx="33497" cy="28762"/>
              </a:xfrm>
            </p:grpSpPr>
            <p:sp>
              <p:nvSpPr>
                <p:cNvPr id="8435" name="Google Shape;8435;p5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53"/>
              <p:cNvGrpSpPr/>
              <p:nvPr/>
            </p:nvGrpSpPr>
            <p:grpSpPr>
              <a:xfrm>
                <a:off x="4134949" y="3957049"/>
                <a:ext cx="33497" cy="28770"/>
                <a:chOff x="4134949" y="3957049"/>
                <a:chExt cx="33497" cy="28770"/>
              </a:xfrm>
            </p:grpSpPr>
            <p:sp>
              <p:nvSpPr>
                <p:cNvPr id="8438" name="Google Shape;8438;p5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53"/>
              <p:cNvGrpSpPr/>
              <p:nvPr/>
            </p:nvGrpSpPr>
            <p:grpSpPr>
              <a:xfrm>
                <a:off x="4193653" y="4184403"/>
                <a:ext cx="43580" cy="37264"/>
                <a:chOff x="4193653" y="4184403"/>
                <a:chExt cx="43580" cy="37264"/>
              </a:xfrm>
            </p:grpSpPr>
            <p:sp>
              <p:nvSpPr>
                <p:cNvPr id="8441" name="Google Shape;8441;p5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53"/>
              <p:cNvGrpSpPr/>
              <p:nvPr/>
            </p:nvGrpSpPr>
            <p:grpSpPr>
              <a:xfrm>
                <a:off x="4343600" y="3943844"/>
                <a:ext cx="43580" cy="37312"/>
                <a:chOff x="4343600" y="3943844"/>
                <a:chExt cx="43580" cy="37312"/>
              </a:xfrm>
            </p:grpSpPr>
            <p:sp>
              <p:nvSpPr>
                <p:cNvPr id="8444" name="Google Shape;8444;p5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3"/>
              <p:cNvGrpSpPr/>
              <p:nvPr/>
            </p:nvGrpSpPr>
            <p:grpSpPr>
              <a:xfrm>
                <a:off x="4172339" y="3381693"/>
                <a:ext cx="31499" cy="27001"/>
                <a:chOff x="4172339" y="3381693"/>
                <a:chExt cx="31499" cy="27001"/>
              </a:xfrm>
            </p:grpSpPr>
            <p:sp>
              <p:nvSpPr>
                <p:cNvPr id="8447" name="Google Shape;8447;p5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452"/>
        <p:cNvGrpSpPr/>
        <p:nvPr/>
      </p:nvGrpSpPr>
      <p:grpSpPr>
        <a:xfrm>
          <a:off x="0" y="0"/>
          <a:ext cx="0" cy="0"/>
          <a:chOff x="0" y="0"/>
          <a:chExt cx="0" cy="0"/>
        </a:xfrm>
      </p:grpSpPr>
      <p:grpSp>
        <p:nvGrpSpPr>
          <p:cNvPr id="8453" name="Google Shape;8453;p54"/>
          <p:cNvGrpSpPr/>
          <p:nvPr/>
        </p:nvGrpSpPr>
        <p:grpSpPr>
          <a:xfrm>
            <a:off x="2126623" y="3607908"/>
            <a:ext cx="1102891" cy="760337"/>
            <a:chOff x="4967783" y="2151471"/>
            <a:chExt cx="3920692" cy="2702940"/>
          </a:xfrm>
        </p:grpSpPr>
        <p:grpSp>
          <p:nvGrpSpPr>
            <p:cNvPr id="8454" name="Google Shape;8454;p54"/>
            <p:cNvGrpSpPr/>
            <p:nvPr/>
          </p:nvGrpSpPr>
          <p:grpSpPr>
            <a:xfrm>
              <a:off x="5045709" y="2252109"/>
              <a:ext cx="3761071" cy="2501708"/>
              <a:chOff x="2691784" y="1805334"/>
              <a:chExt cx="3761071" cy="2501708"/>
            </a:xfrm>
          </p:grpSpPr>
          <p:sp>
            <p:nvSpPr>
              <p:cNvPr id="8455" name="Google Shape;8455;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54"/>
            <p:cNvGrpSpPr/>
            <p:nvPr/>
          </p:nvGrpSpPr>
          <p:grpSpPr>
            <a:xfrm>
              <a:off x="4967783" y="2151471"/>
              <a:ext cx="3920692" cy="2702940"/>
              <a:chOff x="2613858" y="1704696"/>
              <a:chExt cx="3920692" cy="2702940"/>
            </a:xfrm>
          </p:grpSpPr>
          <p:sp>
            <p:nvSpPr>
              <p:cNvPr id="8463" name="Google Shape;8463;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8" name="Google Shape;8468;p54"/>
          <p:cNvGrpSpPr/>
          <p:nvPr/>
        </p:nvGrpSpPr>
        <p:grpSpPr>
          <a:xfrm>
            <a:off x="3530532" y="1496185"/>
            <a:ext cx="1561911" cy="708580"/>
            <a:chOff x="3530532" y="1496185"/>
            <a:chExt cx="1561911" cy="708580"/>
          </a:xfrm>
        </p:grpSpPr>
        <p:grpSp>
          <p:nvGrpSpPr>
            <p:cNvPr id="8469" name="Google Shape;8469;p54"/>
            <p:cNvGrpSpPr/>
            <p:nvPr/>
          </p:nvGrpSpPr>
          <p:grpSpPr>
            <a:xfrm>
              <a:off x="3720318" y="1857562"/>
              <a:ext cx="1372125" cy="54"/>
              <a:chOff x="3720318" y="1857562"/>
              <a:chExt cx="1372125" cy="54"/>
            </a:xfrm>
          </p:grpSpPr>
          <p:cxnSp>
            <p:nvCxnSpPr>
              <p:cNvPr id="8470" name="Google Shape;8470;p54"/>
              <p:cNvCxnSpPr>
                <a:endCxn id="84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2" name="Google Shape;8472;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3" name="Google Shape;8473;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4" name="Google Shape;8474;p54"/>
              <p:cNvCxnSpPr>
                <a:stCxn id="84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75" name="Google Shape;8475;p54"/>
            <p:cNvGrpSpPr/>
            <p:nvPr/>
          </p:nvGrpSpPr>
          <p:grpSpPr>
            <a:xfrm>
              <a:off x="3567462" y="1496185"/>
              <a:ext cx="286500" cy="272914"/>
              <a:chOff x="3567462" y="1496185"/>
              <a:chExt cx="286500" cy="272914"/>
            </a:xfrm>
          </p:grpSpPr>
          <p:cxnSp>
            <p:nvCxnSpPr>
              <p:cNvPr id="8476" name="Google Shape;8476;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8" name="Google Shape;8478;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54"/>
            <p:cNvGrpSpPr/>
            <p:nvPr/>
          </p:nvGrpSpPr>
          <p:grpSpPr>
            <a:xfrm>
              <a:off x="3929014" y="1960574"/>
              <a:ext cx="286500" cy="242342"/>
              <a:chOff x="3929014" y="1960574"/>
              <a:chExt cx="286500" cy="242342"/>
            </a:xfrm>
          </p:grpSpPr>
          <p:cxnSp>
            <p:nvCxnSpPr>
              <p:cNvPr id="8481" name="Google Shape;8481;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82" name="Google Shape;8482;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54"/>
            <p:cNvGrpSpPr/>
            <p:nvPr/>
          </p:nvGrpSpPr>
          <p:grpSpPr>
            <a:xfrm>
              <a:off x="4290828" y="1496185"/>
              <a:ext cx="286500" cy="272914"/>
              <a:chOff x="4290828" y="1496185"/>
              <a:chExt cx="286500" cy="272914"/>
            </a:xfrm>
          </p:grpSpPr>
          <p:cxnSp>
            <p:nvCxnSpPr>
              <p:cNvPr id="8484" name="Google Shape;8484;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85" name="Google Shape;8485;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6" name="Google Shape;8486;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7" name="Google Shape;8487;p54"/>
            <p:cNvGrpSpPr/>
            <p:nvPr/>
          </p:nvGrpSpPr>
          <p:grpSpPr>
            <a:xfrm>
              <a:off x="4657726" y="1959674"/>
              <a:ext cx="286500" cy="245092"/>
              <a:chOff x="4657726" y="1959674"/>
              <a:chExt cx="286500" cy="245092"/>
            </a:xfrm>
          </p:grpSpPr>
          <p:cxnSp>
            <p:nvCxnSpPr>
              <p:cNvPr id="8488" name="Google Shape;8488;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89" name="Google Shape;8489;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0" name="Google Shape;8490;p54"/>
          <p:cNvGrpSpPr/>
          <p:nvPr/>
        </p:nvGrpSpPr>
        <p:grpSpPr>
          <a:xfrm>
            <a:off x="3512551" y="2358282"/>
            <a:ext cx="1597032" cy="378649"/>
            <a:chOff x="3512551" y="2358282"/>
            <a:chExt cx="1597032" cy="378649"/>
          </a:xfrm>
        </p:grpSpPr>
        <p:grpSp>
          <p:nvGrpSpPr>
            <p:cNvPr id="8491" name="Google Shape;8491;p54"/>
            <p:cNvGrpSpPr/>
            <p:nvPr/>
          </p:nvGrpSpPr>
          <p:grpSpPr>
            <a:xfrm>
              <a:off x="3738198" y="2553002"/>
              <a:ext cx="1145834" cy="117"/>
              <a:chOff x="3738198" y="2553002"/>
              <a:chExt cx="1145834" cy="117"/>
            </a:xfrm>
          </p:grpSpPr>
          <p:cxnSp>
            <p:nvCxnSpPr>
              <p:cNvPr id="8492" name="Google Shape;8492;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3" name="Google Shape;8493;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4" name="Google Shape;8494;p54"/>
              <p:cNvCxnSpPr>
                <a:stCxn id="8495" idx="6"/>
                <a:endCxn id="84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97" name="Google Shape;8497;p54"/>
            <p:cNvGrpSpPr/>
            <p:nvPr/>
          </p:nvGrpSpPr>
          <p:grpSpPr>
            <a:xfrm>
              <a:off x="3969644" y="2440153"/>
              <a:ext cx="225900" cy="296779"/>
              <a:chOff x="3969644" y="2440153"/>
              <a:chExt cx="225900" cy="296779"/>
            </a:xfrm>
          </p:grpSpPr>
          <p:cxnSp>
            <p:nvCxnSpPr>
              <p:cNvPr id="8498" name="Google Shape;8498;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96" name="Google Shape;8496;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54"/>
            <p:cNvGrpSpPr/>
            <p:nvPr/>
          </p:nvGrpSpPr>
          <p:grpSpPr>
            <a:xfrm>
              <a:off x="4426818" y="2358282"/>
              <a:ext cx="225600" cy="307471"/>
              <a:chOff x="4426818" y="2358282"/>
              <a:chExt cx="225600" cy="307471"/>
            </a:xfrm>
          </p:grpSpPr>
          <p:cxnSp>
            <p:nvCxnSpPr>
              <p:cNvPr id="8501" name="Google Shape;8501;p54"/>
              <p:cNvCxnSpPr>
                <a:stCxn id="85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03" name="Google Shape;8503;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4"/>
            <p:cNvGrpSpPr/>
            <p:nvPr/>
          </p:nvGrpSpPr>
          <p:grpSpPr>
            <a:xfrm>
              <a:off x="4883984" y="2440153"/>
              <a:ext cx="225600" cy="296479"/>
              <a:chOff x="4883984" y="2440153"/>
              <a:chExt cx="225600" cy="296479"/>
            </a:xfrm>
          </p:grpSpPr>
          <p:cxnSp>
            <p:nvCxnSpPr>
              <p:cNvPr id="8505" name="Google Shape;8505;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06" name="Google Shape;8506;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4"/>
            <p:cNvGrpSpPr/>
            <p:nvPr/>
          </p:nvGrpSpPr>
          <p:grpSpPr>
            <a:xfrm>
              <a:off x="3512551" y="2358356"/>
              <a:ext cx="225647" cy="307629"/>
              <a:chOff x="2182679" y="2005014"/>
              <a:chExt cx="792300" cy="1080158"/>
            </a:xfrm>
          </p:grpSpPr>
          <p:cxnSp>
            <p:nvCxnSpPr>
              <p:cNvPr id="8509" name="Google Shape;8509;p54"/>
              <p:cNvCxnSpPr>
                <a:stCxn id="85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95" name="Google Shape;8495;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1" name="Google Shape;8511;p54"/>
          <p:cNvGrpSpPr/>
          <p:nvPr/>
        </p:nvGrpSpPr>
        <p:grpSpPr>
          <a:xfrm>
            <a:off x="6872633" y="1182079"/>
            <a:ext cx="1559809" cy="722610"/>
            <a:chOff x="634175" y="2986275"/>
            <a:chExt cx="3147949" cy="1458344"/>
          </a:xfrm>
        </p:grpSpPr>
        <p:cxnSp>
          <p:nvCxnSpPr>
            <p:cNvPr id="8512" name="Google Shape;8512;p54"/>
            <p:cNvCxnSpPr>
              <a:stCxn id="8513" idx="4"/>
              <a:endCxn id="85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15" name="Google Shape;8515;p54"/>
            <p:cNvCxnSpPr>
              <a:stCxn id="8514" idx="0"/>
              <a:endCxn id="85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7" name="Google Shape;8517;p54"/>
            <p:cNvCxnSpPr>
              <a:stCxn id="8516" idx="4"/>
              <a:endCxn id="85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9" name="Google Shape;8519;p54"/>
            <p:cNvCxnSpPr>
              <a:stCxn id="8518" idx="0"/>
              <a:endCxn id="85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20" name="Google Shape;8520;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6" name="Google Shape;8516;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3" name="Google Shape;8513;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8" name="Google Shape;8518;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4" name="Google Shape;8514;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21" name="Google Shape;8521;p54"/>
          <p:cNvGrpSpPr/>
          <p:nvPr/>
        </p:nvGrpSpPr>
        <p:grpSpPr>
          <a:xfrm>
            <a:off x="3526424" y="2891987"/>
            <a:ext cx="1570719" cy="294123"/>
            <a:chOff x="998425" y="1182125"/>
            <a:chExt cx="1065400" cy="199500"/>
          </a:xfrm>
        </p:grpSpPr>
        <p:sp>
          <p:nvSpPr>
            <p:cNvPr id="8522" name="Google Shape;8522;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54"/>
          <p:cNvGrpSpPr/>
          <p:nvPr/>
        </p:nvGrpSpPr>
        <p:grpSpPr>
          <a:xfrm>
            <a:off x="6869680" y="2009474"/>
            <a:ext cx="1565716" cy="366729"/>
            <a:chOff x="1247650" y="2075423"/>
            <a:chExt cx="6648477" cy="1557238"/>
          </a:xfrm>
        </p:grpSpPr>
        <p:sp>
          <p:nvSpPr>
            <p:cNvPr id="8528" name="Google Shape;8528;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4"/>
          <p:cNvGrpSpPr/>
          <p:nvPr/>
        </p:nvGrpSpPr>
        <p:grpSpPr>
          <a:xfrm>
            <a:off x="6853992" y="3158289"/>
            <a:ext cx="1597061" cy="663440"/>
            <a:chOff x="6796238" y="3158297"/>
            <a:chExt cx="1630319" cy="677257"/>
          </a:xfrm>
        </p:grpSpPr>
        <p:cxnSp>
          <p:nvCxnSpPr>
            <p:cNvPr id="8535" name="Google Shape;8535;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6" name="Google Shape;8536;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7" name="Google Shape;8537;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38" name="Google Shape;8538;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39" name="Google Shape;8539;p54"/>
            <p:cNvGrpSpPr/>
            <p:nvPr/>
          </p:nvGrpSpPr>
          <p:grpSpPr>
            <a:xfrm>
              <a:off x="6796238" y="3311904"/>
              <a:ext cx="1630319" cy="377697"/>
              <a:chOff x="6796238" y="3311904"/>
              <a:chExt cx="1630319" cy="377697"/>
            </a:xfrm>
          </p:grpSpPr>
          <p:sp>
            <p:nvSpPr>
              <p:cNvPr id="8540" name="Google Shape;8540;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3" name="Google Shape;8543;p54"/>
          <p:cNvGrpSpPr/>
          <p:nvPr/>
        </p:nvGrpSpPr>
        <p:grpSpPr>
          <a:xfrm>
            <a:off x="5375130" y="1179681"/>
            <a:ext cx="1368606" cy="1593805"/>
            <a:chOff x="1839112" y="2209163"/>
            <a:chExt cx="1918159" cy="2233784"/>
          </a:xfrm>
        </p:grpSpPr>
        <p:sp>
          <p:nvSpPr>
            <p:cNvPr id="8544" name="Google Shape;8544;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7" name="Google Shape;8547;p54"/>
            <p:cNvCxnSpPr>
              <a:stCxn id="8544" idx="6"/>
              <a:endCxn id="85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48" name="Google Shape;8548;p54"/>
            <p:cNvCxnSpPr>
              <a:stCxn id="8545" idx="4"/>
              <a:endCxn id="85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50" name="Google Shape;8550;p54"/>
            <p:cNvCxnSpPr>
              <a:stCxn id="8549" idx="6"/>
              <a:endCxn id="85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51" name="Google Shape;8551;p54"/>
            <p:cNvCxnSpPr>
              <a:stCxn id="8546" idx="4"/>
              <a:endCxn id="85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49" name="Google Shape;8549;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4" name="Google Shape;8554;p54"/>
            <p:cNvCxnSpPr>
              <a:endCxn id="85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55" name="Google Shape;8555;p54"/>
          <p:cNvGrpSpPr/>
          <p:nvPr/>
        </p:nvGrpSpPr>
        <p:grpSpPr>
          <a:xfrm>
            <a:off x="3507503" y="1185917"/>
            <a:ext cx="1637968" cy="154942"/>
            <a:chOff x="238125" y="2506075"/>
            <a:chExt cx="7115411" cy="673075"/>
          </a:xfrm>
        </p:grpSpPr>
        <p:sp>
          <p:nvSpPr>
            <p:cNvPr id="8556" name="Google Shape;8556;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54"/>
          <p:cNvGrpSpPr/>
          <p:nvPr/>
        </p:nvGrpSpPr>
        <p:grpSpPr>
          <a:xfrm>
            <a:off x="746187" y="1507514"/>
            <a:ext cx="2476762" cy="91743"/>
            <a:chOff x="1464850" y="436376"/>
            <a:chExt cx="6001362" cy="222300"/>
          </a:xfrm>
        </p:grpSpPr>
        <p:sp>
          <p:nvSpPr>
            <p:cNvPr id="8562" name="Google Shape;8562;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7" name="Google Shape;8567;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8" name="Google Shape;8568;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9" name="Google Shape;8569;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70" name="Google Shape;8570;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71" name="Google Shape;8571;p54"/>
          <p:cNvGrpSpPr/>
          <p:nvPr/>
        </p:nvGrpSpPr>
        <p:grpSpPr>
          <a:xfrm>
            <a:off x="732455" y="2742980"/>
            <a:ext cx="1452710" cy="651923"/>
            <a:chOff x="803162" y="2667727"/>
            <a:chExt cx="1411906" cy="633611"/>
          </a:xfrm>
        </p:grpSpPr>
        <p:cxnSp>
          <p:nvCxnSpPr>
            <p:cNvPr id="8572" name="Google Shape;8572;p54"/>
            <p:cNvCxnSpPr>
              <a:stCxn id="8573" idx="2"/>
              <a:endCxn id="85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5" name="Google Shape;8575;p54"/>
            <p:cNvCxnSpPr>
              <a:stCxn id="8576" idx="0"/>
              <a:endCxn id="85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7" name="Google Shape;8577;p54"/>
            <p:cNvCxnSpPr>
              <a:stCxn id="8576" idx="2"/>
              <a:endCxn id="85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9" name="Google Shape;8579;p54"/>
            <p:cNvCxnSpPr>
              <a:stCxn id="8580" idx="0"/>
              <a:endCxn id="85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1" name="Google Shape;8581;p54"/>
            <p:cNvCxnSpPr>
              <a:stCxn id="8574" idx="2"/>
              <a:endCxn id="85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3" name="Google Shape;8583;p54"/>
            <p:cNvCxnSpPr>
              <a:stCxn id="8584" idx="0"/>
              <a:endCxn id="85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80" name="Google Shape;8580;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8" name="Google Shape;8578;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4" name="Google Shape;8584;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2" name="Google Shape;8582;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4" name="Google Shape;8574;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6" name="Google Shape;8576;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3" name="Google Shape;8573;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85" name="Google Shape;8585;p54"/>
          <p:cNvGrpSpPr/>
          <p:nvPr/>
        </p:nvGrpSpPr>
        <p:grpSpPr>
          <a:xfrm>
            <a:off x="732456" y="1178518"/>
            <a:ext cx="2518541" cy="209309"/>
            <a:chOff x="803163" y="1111966"/>
            <a:chExt cx="2447800" cy="203430"/>
          </a:xfrm>
        </p:grpSpPr>
        <p:grpSp>
          <p:nvGrpSpPr>
            <p:cNvPr id="8586" name="Google Shape;8586;p54"/>
            <p:cNvGrpSpPr/>
            <p:nvPr/>
          </p:nvGrpSpPr>
          <p:grpSpPr>
            <a:xfrm>
              <a:off x="1958180" y="1111966"/>
              <a:ext cx="588019" cy="121396"/>
              <a:chOff x="4808316" y="2800065"/>
              <a:chExt cx="1999386" cy="412910"/>
            </a:xfrm>
          </p:grpSpPr>
          <p:sp>
            <p:nvSpPr>
              <p:cNvPr id="8587" name="Google Shape;8587;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8" name="Google Shape;8588;p54"/>
              <p:cNvGrpSpPr/>
              <p:nvPr/>
            </p:nvGrpSpPr>
            <p:grpSpPr>
              <a:xfrm>
                <a:off x="4808316" y="2800065"/>
                <a:ext cx="92400" cy="411825"/>
                <a:chOff x="845575" y="2563700"/>
                <a:chExt cx="92400" cy="411825"/>
              </a:xfrm>
            </p:grpSpPr>
            <p:cxnSp>
              <p:nvCxnSpPr>
                <p:cNvPr id="8589" name="Google Shape;8589;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0" name="Google Shape;8590;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91" name="Google Shape;8591;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92" name="Google Shape;8592;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3" name="Google Shape;8593;p54"/>
            <p:cNvGrpSpPr/>
            <p:nvPr/>
          </p:nvGrpSpPr>
          <p:grpSpPr>
            <a:xfrm>
              <a:off x="803163" y="1111974"/>
              <a:ext cx="591158" cy="121545"/>
              <a:chOff x="803163" y="1111974"/>
              <a:chExt cx="591158" cy="121545"/>
            </a:xfrm>
          </p:grpSpPr>
          <p:grpSp>
            <p:nvGrpSpPr>
              <p:cNvPr id="8594" name="Google Shape;8594;p54"/>
              <p:cNvGrpSpPr/>
              <p:nvPr/>
            </p:nvGrpSpPr>
            <p:grpSpPr>
              <a:xfrm>
                <a:off x="803163" y="1111974"/>
                <a:ext cx="27175" cy="121077"/>
                <a:chOff x="845575" y="2563700"/>
                <a:chExt cx="92400" cy="411825"/>
              </a:xfrm>
            </p:grpSpPr>
            <p:cxnSp>
              <p:nvCxnSpPr>
                <p:cNvPr id="8595" name="Google Shape;8595;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6" name="Google Shape;8596;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7" name="Google Shape;8597;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4"/>
            <p:cNvGrpSpPr/>
            <p:nvPr/>
          </p:nvGrpSpPr>
          <p:grpSpPr>
            <a:xfrm>
              <a:off x="1381910" y="1194219"/>
              <a:ext cx="588341" cy="121177"/>
              <a:chOff x="1381910" y="1194219"/>
              <a:chExt cx="588341" cy="121177"/>
            </a:xfrm>
          </p:grpSpPr>
          <p:grpSp>
            <p:nvGrpSpPr>
              <p:cNvPr id="8599" name="Google Shape;8599;p54"/>
              <p:cNvGrpSpPr/>
              <p:nvPr/>
            </p:nvGrpSpPr>
            <p:grpSpPr>
              <a:xfrm rot="10800000">
                <a:off x="1381910" y="1194319"/>
                <a:ext cx="27175" cy="121077"/>
                <a:chOff x="2070100" y="2563700"/>
                <a:chExt cx="92400" cy="411825"/>
              </a:xfrm>
            </p:grpSpPr>
            <p:cxnSp>
              <p:nvCxnSpPr>
                <p:cNvPr id="8600" name="Google Shape;8600;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1" name="Google Shape;8601;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2" name="Google Shape;8602;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4"/>
            <p:cNvGrpSpPr/>
            <p:nvPr/>
          </p:nvGrpSpPr>
          <p:grpSpPr>
            <a:xfrm>
              <a:off x="2532079" y="1194219"/>
              <a:ext cx="704927" cy="121177"/>
              <a:chOff x="2532079" y="1194219"/>
              <a:chExt cx="704927" cy="121177"/>
            </a:xfrm>
          </p:grpSpPr>
          <p:grpSp>
            <p:nvGrpSpPr>
              <p:cNvPr id="8604" name="Google Shape;8604;p54"/>
              <p:cNvGrpSpPr/>
              <p:nvPr/>
            </p:nvGrpSpPr>
            <p:grpSpPr>
              <a:xfrm rot="10800000">
                <a:off x="2532079" y="1194319"/>
                <a:ext cx="27175" cy="121077"/>
                <a:chOff x="2070100" y="2563700"/>
                <a:chExt cx="92400" cy="411825"/>
              </a:xfrm>
            </p:grpSpPr>
            <p:cxnSp>
              <p:nvCxnSpPr>
                <p:cNvPr id="8605" name="Google Shape;8605;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6" name="Google Shape;8606;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7" name="Google Shape;8607;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8" name="Google Shape;8608;p54"/>
          <p:cNvGrpSpPr/>
          <p:nvPr/>
        </p:nvGrpSpPr>
        <p:grpSpPr>
          <a:xfrm>
            <a:off x="3525467" y="3875150"/>
            <a:ext cx="1567778" cy="491677"/>
            <a:chOff x="5194708" y="3484366"/>
            <a:chExt cx="3148148" cy="987304"/>
          </a:xfrm>
        </p:grpSpPr>
        <p:grpSp>
          <p:nvGrpSpPr>
            <p:cNvPr id="8609" name="Google Shape;8609;p54"/>
            <p:cNvGrpSpPr/>
            <p:nvPr/>
          </p:nvGrpSpPr>
          <p:grpSpPr>
            <a:xfrm>
              <a:off x="7531521" y="3484366"/>
              <a:ext cx="811335" cy="987304"/>
              <a:chOff x="3379425" y="1617275"/>
              <a:chExt cx="1090650" cy="1327200"/>
            </a:xfrm>
          </p:grpSpPr>
          <p:sp>
            <p:nvSpPr>
              <p:cNvPr id="8610" name="Google Shape;8610;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4"/>
            <p:cNvGrpSpPr/>
            <p:nvPr/>
          </p:nvGrpSpPr>
          <p:grpSpPr>
            <a:xfrm>
              <a:off x="6752546" y="3484366"/>
              <a:ext cx="811428" cy="987304"/>
              <a:chOff x="2332275" y="1617275"/>
              <a:chExt cx="1090775" cy="1327200"/>
            </a:xfrm>
          </p:grpSpPr>
          <p:sp>
            <p:nvSpPr>
              <p:cNvPr id="8614" name="Google Shape;8614;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54"/>
            <p:cNvGrpSpPr/>
            <p:nvPr/>
          </p:nvGrpSpPr>
          <p:grpSpPr>
            <a:xfrm>
              <a:off x="5973664" y="3484366"/>
              <a:ext cx="811335" cy="987304"/>
              <a:chOff x="1285250" y="1617275"/>
              <a:chExt cx="1090650" cy="1327200"/>
            </a:xfrm>
          </p:grpSpPr>
          <p:sp>
            <p:nvSpPr>
              <p:cNvPr id="8618" name="Google Shape;8618;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4"/>
            <p:cNvGrpSpPr/>
            <p:nvPr/>
          </p:nvGrpSpPr>
          <p:grpSpPr>
            <a:xfrm>
              <a:off x="5194708" y="3484366"/>
              <a:ext cx="811409" cy="987304"/>
              <a:chOff x="238125" y="1617275"/>
              <a:chExt cx="1090750" cy="1327200"/>
            </a:xfrm>
          </p:grpSpPr>
          <p:sp>
            <p:nvSpPr>
              <p:cNvPr id="8622" name="Google Shape;8622;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5" name="Google Shape;8625;p54"/>
          <p:cNvGrpSpPr/>
          <p:nvPr/>
        </p:nvGrpSpPr>
        <p:grpSpPr>
          <a:xfrm>
            <a:off x="3486076" y="3355561"/>
            <a:ext cx="1616964" cy="346256"/>
            <a:chOff x="1808063" y="4294338"/>
            <a:chExt cx="3370782" cy="721817"/>
          </a:xfrm>
        </p:grpSpPr>
        <p:sp>
          <p:nvSpPr>
            <p:cNvPr id="8626" name="Google Shape;8626;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4"/>
          <p:cNvGrpSpPr/>
          <p:nvPr/>
        </p:nvGrpSpPr>
        <p:grpSpPr>
          <a:xfrm>
            <a:off x="764288" y="3641590"/>
            <a:ext cx="1295882" cy="646587"/>
            <a:chOff x="834100" y="3642869"/>
            <a:chExt cx="1259483" cy="628426"/>
          </a:xfrm>
        </p:grpSpPr>
        <p:sp>
          <p:nvSpPr>
            <p:cNvPr id="8637" name="Google Shape;8637;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54"/>
            <p:cNvGrpSpPr/>
            <p:nvPr/>
          </p:nvGrpSpPr>
          <p:grpSpPr>
            <a:xfrm>
              <a:off x="1360364" y="3847835"/>
              <a:ext cx="208119" cy="224359"/>
              <a:chOff x="1360769" y="3847100"/>
              <a:chExt cx="208119" cy="224359"/>
            </a:xfrm>
          </p:grpSpPr>
          <p:sp>
            <p:nvSpPr>
              <p:cNvPr id="8663" name="Google Shape;8663;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3" name="Google Shape;8683;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4"/>
          <p:cNvGrpSpPr/>
          <p:nvPr/>
        </p:nvGrpSpPr>
        <p:grpSpPr>
          <a:xfrm rot="5400000">
            <a:off x="5977401" y="3438087"/>
            <a:ext cx="164064" cy="1414916"/>
            <a:chOff x="4428249" y="1369375"/>
            <a:chExt cx="36905" cy="429569"/>
          </a:xfrm>
        </p:grpSpPr>
        <p:sp>
          <p:nvSpPr>
            <p:cNvPr id="8698" name="Google Shape;8698;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54"/>
          <p:cNvGrpSpPr/>
          <p:nvPr/>
        </p:nvGrpSpPr>
        <p:grpSpPr>
          <a:xfrm rot="10800000" flipH="1">
            <a:off x="5349830" y="3026630"/>
            <a:ext cx="1419207" cy="24808"/>
            <a:chOff x="219558" y="4738465"/>
            <a:chExt cx="5852400" cy="102300"/>
          </a:xfrm>
        </p:grpSpPr>
        <p:cxnSp>
          <p:nvCxnSpPr>
            <p:cNvPr id="8731" name="Google Shape;8731;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32" name="Google Shape;8732;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4"/>
          <p:cNvGrpSpPr/>
          <p:nvPr/>
        </p:nvGrpSpPr>
        <p:grpSpPr>
          <a:xfrm>
            <a:off x="5361148" y="3399694"/>
            <a:ext cx="1396570" cy="385016"/>
            <a:chOff x="5286284" y="2966544"/>
            <a:chExt cx="1396570" cy="385016"/>
          </a:xfrm>
        </p:grpSpPr>
        <p:cxnSp>
          <p:nvCxnSpPr>
            <p:cNvPr id="8738" name="Google Shape;8738;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39" name="Google Shape;8739;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40" name="Google Shape;8740;p54"/>
            <p:cNvGrpSpPr/>
            <p:nvPr/>
          </p:nvGrpSpPr>
          <p:grpSpPr>
            <a:xfrm>
              <a:off x="5287688" y="3173364"/>
              <a:ext cx="1395166" cy="74100"/>
              <a:chOff x="5287688" y="3173364"/>
              <a:chExt cx="1395166" cy="74100"/>
            </a:xfrm>
          </p:grpSpPr>
          <p:cxnSp>
            <p:nvCxnSpPr>
              <p:cNvPr id="8741" name="Google Shape;8741;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42" name="Google Shape;8742;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43" name="Google Shape;8743;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4" name="Google Shape;8744;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5" name="Google Shape;8745;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6" name="Google Shape;8746;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7" name="Google Shape;8747;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8" name="Google Shape;8748;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49" name="Google Shape;8749;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50" name="Google Shape;8750;p54"/>
          <p:cNvGrpSpPr/>
          <p:nvPr/>
        </p:nvGrpSpPr>
        <p:grpSpPr>
          <a:xfrm>
            <a:off x="2047214" y="1818470"/>
            <a:ext cx="1182276" cy="662027"/>
            <a:chOff x="2029517" y="1732295"/>
            <a:chExt cx="1149068" cy="643432"/>
          </a:xfrm>
        </p:grpSpPr>
        <p:grpSp>
          <p:nvGrpSpPr>
            <p:cNvPr id="8751" name="Google Shape;8751;p54"/>
            <p:cNvGrpSpPr/>
            <p:nvPr/>
          </p:nvGrpSpPr>
          <p:grpSpPr>
            <a:xfrm>
              <a:off x="2708660" y="1746937"/>
              <a:ext cx="455427" cy="244429"/>
              <a:chOff x="2700693" y="1746937"/>
              <a:chExt cx="455427" cy="244429"/>
            </a:xfrm>
          </p:grpSpPr>
          <p:grpSp>
            <p:nvGrpSpPr>
              <p:cNvPr id="8752" name="Google Shape;8752;p54"/>
              <p:cNvGrpSpPr/>
              <p:nvPr/>
            </p:nvGrpSpPr>
            <p:grpSpPr>
              <a:xfrm>
                <a:off x="2905682" y="1782817"/>
                <a:ext cx="250438" cy="208549"/>
                <a:chOff x="2905682" y="1782817"/>
                <a:chExt cx="250438" cy="208549"/>
              </a:xfrm>
            </p:grpSpPr>
            <p:cxnSp>
              <p:nvCxnSpPr>
                <p:cNvPr id="8753" name="Google Shape;8753;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4" name="Google Shape;8754;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54"/>
              <p:cNvGrpSpPr/>
              <p:nvPr/>
            </p:nvGrpSpPr>
            <p:grpSpPr>
              <a:xfrm>
                <a:off x="2700693" y="1746937"/>
                <a:ext cx="449967" cy="72374"/>
                <a:chOff x="2700693" y="1746937"/>
                <a:chExt cx="449967" cy="72374"/>
              </a:xfrm>
            </p:grpSpPr>
            <p:cxnSp>
              <p:nvCxnSpPr>
                <p:cNvPr id="8756" name="Google Shape;8756;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7" name="Google Shape;8757;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8" name="Google Shape;8758;p54"/>
            <p:cNvGrpSpPr/>
            <p:nvPr/>
          </p:nvGrpSpPr>
          <p:grpSpPr>
            <a:xfrm>
              <a:off x="2029517" y="1732295"/>
              <a:ext cx="1149068" cy="643432"/>
              <a:chOff x="2029517" y="1732295"/>
              <a:chExt cx="1149068" cy="643432"/>
            </a:xfrm>
          </p:grpSpPr>
          <p:grpSp>
            <p:nvGrpSpPr>
              <p:cNvPr id="8759" name="Google Shape;8759;p54"/>
              <p:cNvGrpSpPr/>
              <p:nvPr/>
            </p:nvGrpSpPr>
            <p:grpSpPr>
              <a:xfrm>
                <a:off x="2703618" y="2103152"/>
                <a:ext cx="474966" cy="260017"/>
                <a:chOff x="2703618" y="2103152"/>
                <a:chExt cx="474966" cy="260017"/>
              </a:xfrm>
            </p:grpSpPr>
            <p:grpSp>
              <p:nvGrpSpPr>
                <p:cNvPr id="8760" name="Google Shape;8760;p54"/>
                <p:cNvGrpSpPr/>
                <p:nvPr/>
              </p:nvGrpSpPr>
              <p:grpSpPr>
                <a:xfrm>
                  <a:off x="2703618" y="2290640"/>
                  <a:ext cx="450291" cy="72529"/>
                  <a:chOff x="2703618" y="2290640"/>
                  <a:chExt cx="450291" cy="72529"/>
                </a:xfrm>
              </p:grpSpPr>
              <p:cxnSp>
                <p:nvCxnSpPr>
                  <p:cNvPr id="8761" name="Google Shape;8761;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2" name="Google Shape;8762;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54"/>
                <p:cNvGrpSpPr/>
                <p:nvPr/>
              </p:nvGrpSpPr>
              <p:grpSpPr>
                <a:xfrm>
                  <a:off x="2908607" y="2103152"/>
                  <a:ext cx="269977" cy="223538"/>
                  <a:chOff x="2908607" y="2103152"/>
                  <a:chExt cx="269977" cy="223538"/>
                </a:xfrm>
              </p:grpSpPr>
              <p:cxnSp>
                <p:nvCxnSpPr>
                  <p:cNvPr id="8764" name="Google Shape;8764;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5" name="Google Shape;8765;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6" name="Google Shape;8766;p54"/>
              <p:cNvGrpSpPr/>
              <p:nvPr/>
            </p:nvGrpSpPr>
            <p:grpSpPr>
              <a:xfrm>
                <a:off x="2029517" y="1732295"/>
                <a:ext cx="685827" cy="643432"/>
                <a:chOff x="2029517" y="1732295"/>
                <a:chExt cx="685827" cy="643432"/>
              </a:xfrm>
            </p:grpSpPr>
            <p:sp>
              <p:nvSpPr>
                <p:cNvPr id="8767" name="Google Shape;8767;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54"/>
                <p:cNvGrpSpPr/>
                <p:nvPr/>
              </p:nvGrpSpPr>
              <p:grpSpPr>
                <a:xfrm>
                  <a:off x="2158948" y="1732295"/>
                  <a:ext cx="556396" cy="333108"/>
                  <a:chOff x="2158948" y="1732295"/>
                  <a:chExt cx="556396" cy="333108"/>
                </a:xfrm>
              </p:grpSpPr>
              <p:cxnSp>
                <p:nvCxnSpPr>
                  <p:cNvPr id="8769" name="Google Shape;8769;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0" name="Google Shape;8770;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2159908" y="2065057"/>
                  <a:ext cx="550884" cy="310670"/>
                  <a:chOff x="2159908" y="2065057"/>
                  <a:chExt cx="550884" cy="310670"/>
                </a:xfrm>
              </p:grpSpPr>
              <p:cxnSp>
                <p:nvCxnSpPr>
                  <p:cNvPr id="8772" name="Google Shape;8772;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3" name="Google Shape;8773;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74" name="Google Shape;8774;p54"/>
          <p:cNvGrpSpPr/>
          <p:nvPr/>
        </p:nvGrpSpPr>
        <p:grpSpPr>
          <a:xfrm>
            <a:off x="732462" y="1766083"/>
            <a:ext cx="962651" cy="810058"/>
            <a:chOff x="844912" y="1681380"/>
            <a:chExt cx="935611" cy="787305"/>
          </a:xfrm>
        </p:grpSpPr>
        <p:grpSp>
          <p:nvGrpSpPr>
            <p:cNvPr id="8775" name="Google Shape;8775;p54"/>
            <p:cNvGrpSpPr/>
            <p:nvPr/>
          </p:nvGrpSpPr>
          <p:grpSpPr>
            <a:xfrm>
              <a:off x="844912" y="1819635"/>
              <a:ext cx="329836" cy="510016"/>
              <a:chOff x="844912" y="1819635"/>
              <a:chExt cx="329836" cy="510016"/>
            </a:xfrm>
          </p:grpSpPr>
          <p:sp>
            <p:nvSpPr>
              <p:cNvPr id="8776" name="Google Shape;8776;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1284601" y="2158168"/>
              <a:ext cx="495923" cy="310517"/>
              <a:chOff x="1284601" y="2158168"/>
              <a:chExt cx="495923" cy="310517"/>
            </a:xfrm>
          </p:grpSpPr>
          <p:sp>
            <p:nvSpPr>
              <p:cNvPr id="8783" name="Google Shape;8783;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54"/>
              <p:cNvGrpSpPr/>
              <p:nvPr/>
            </p:nvGrpSpPr>
            <p:grpSpPr>
              <a:xfrm>
                <a:off x="1507666" y="2158168"/>
                <a:ext cx="272858" cy="310517"/>
                <a:chOff x="1507666" y="2158168"/>
                <a:chExt cx="272858" cy="310517"/>
              </a:xfrm>
            </p:grpSpPr>
            <p:grpSp>
              <p:nvGrpSpPr>
                <p:cNvPr id="8785" name="Google Shape;8785;p54"/>
                <p:cNvGrpSpPr/>
                <p:nvPr/>
              </p:nvGrpSpPr>
              <p:grpSpPr>
                <a:xfrm>
                  <a:off x="1507666" y="2176104"/>
                  <a:ext cx="166395" cy="273149"/>
                  <a:chOff x="1507666" y="2176104"/>
                  <a:chExt cx="166395" cy="273149"/>
                </a:xfrm>
              </p:grpSpPr>
              <p:sp>
                <p:nvSpPr>
                  <p:cNvPr id="8786" name="Google Shape;8786;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54"/>
            <p:cNvGrpSpPr/>
            <p:nvPr/>
          </p:nvGrpSpPr>
          <p:grpSpPr>
            <a:xfrm>
              <a:off x="1284601" y="1681380"/>
              <a:ext cx="495923" cy="310517"/>
              <a:chOff x="1284601" y="1681380"/>
              <a:chExt cx="495923" cy="310517"/>
            </a:xfrm>
          </p:grpSpPr>
          <p:sp>
            <p:nvSpPr>
              <p:cNvPr id="8796" name="Google Shape;8796;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7" name="Google Shape;8797;p54"/>
              <p:cNvGrpSpPr/>
              <p:nvPr/>
            </p:nvGrpSpPr>
            <p:grpSpPr>
              <a:xfrm>
                <a:off x="1507666" y="1681380"/>
                <a:ext cx="272858" cy="310517"/>
                <a:chOff x="1507666" y="1681380"/>
                <a:chExt cx="272858" cy="310517"/>
              </a:xfrm>
            </p:grpSpPr>
            <p:grpSp>
              <p:nvGrpSpPr>
                <p:cNvPr id="8798" name="Google Shape;8798;p54"/>
                <p:cNvGrpSpPr/>
                <p:nvPr/>
              </p:nvGrpSpPr>
              <p:grpSpPr>
                <a:xfrm>
                  <a:off x="1507666" y="1700120"/>
                  <a:ext cx="166395" cy="272984"/>
                  <a:chOff x="1507666" y="1700120"/>
                  <a:chExt cx="166395" cy="272984"/>
                </a:xfrm>
              </p:grpSpPr>
              <p:sp>
                <p:nvSpPr>
                  <p:cNvPr id="8799" name="Google Shape;8799;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08" name="Google Shape;8808;p54"/>
          <p:cNvGrpSpPr/>
          <p:nvPr/>
        </p:nvGrpSpPr>
        <p:grpSpPr>
          <a:xfrm>
            <a:off x="6841403" y="2533512"/>
            <a:ext cx="1622269" cy="552443"/>
            <a:chOff x="6894650" y="2574740"/>
            <a:chExt cx="1445100" cy="492111"/>
          </a:xfrm>
        </p:grpSpPr>
        <p:sp>
          <p:nvSpPr>
            <p:cNvPr id="8809" name="Google Shape;8809;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4" name="Google Shape;8814;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15" name="Google Shape;8815;p54"/>
          <p:cNvGrpSpPr/>
          <p:nvPr/>
        </p:nvGrpSpPr>
        <p:grpSpPr>
          <a:xfrm>
            <a:off x="6860946" y="3907768"/>
            <a:ext cx="1583206" cy="475705"/>
            <a:chOff x="6953919" y="3907920"/>
            <a:chExt cx="1377300" cy="475705"/>
          </a:xfrm>
        </p:grpSpPr>
        <p:cxnSp>
          <p:nvCxnSpPr>
            <p:cNvPr id="8816" name="Google Shape;8816;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7" name="Google Shape;8817;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18" name="Google Shape;8818;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9" name="Google Shape;8819;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20" name="Google Shape;8820;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21" name="Google Shape;8821;p54"/>
          <p:cNvGrpSpPr/>
          <p:nvPr/>
        </p:nvGrpSpPr>
        <p:grpSpPr>
          <a:xfrm>
            <a:off x="2364534" y="2668913"/>
            <a:ext cx="836286" cy="824529"/>
            <a:chOff x="2389399" y="2595741"/>
            <a:chExt cx="812796" cy="801369"/>
          </a:xfrm>
        </p:grpSpPr>
        <p:grpSp>
          <p:nvGrpSpPr>
            <p:cNvPr id="8822" name="Google Shape;8822;p54"/>
            <p:cNvGrpSpPr/>
            <p:nvPr/>
          </p:nvGrpSpPr>
          <p:grpSpPr>
            <a:xfrm>
              <a:off x="2492145" y="2881565"/>
              <a:ext cx="607300" cy="229751"/>
              <a:chOff x="2492145" y="2881565"/>
              <a:chExt cx="607300" cy="229751"/>
            </a:xfrm>
          </p:grpSpPr>
          <p:sp>
            <p:nvSpPr>
              <p:cNvPr id="8823" name="Google Shape;8823;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4"/>
            <p:cNvGrpSpPr/>
            <p:nvPr/>
          </p:nvGrpSpPr>
          <p:grpSpPr>
            <a:xfrm>
              <a:off x="2389399" y="2595741"/>
              <a:ext cx="812796" cy="296825"/>
              <a:chOff x="2389399" y="2595741"/>
              <a:chExt cx="812796" cy="296825"/>
            </a:xfrm>
          </p:grpSpPr>
          <p:grpSp>
            <p:nvGrpSpPr>
              <p:cNvPr id="8827" name="Google Shape;8827;p54"/>
              <p:cNvGrpSpPr/>
              <p:nvPr/>
            </p:nvGrpSpPr>
            <p:grpSpPr>
              <a:xfrm>
                <a:off x="2389399" y="2595741"/>
                <a:ext cx="363638" cy="296825"/>
                <a:chOff x="2389399" y="2595741"/>
                <a:chExt cx="363638" cy="296825"/>
              </a:xfrm>
            </p:grpSpPr>
            <p:grpSp>
              <p:nvGrpSpPr>
                <p:cNvPr id="8828" name="Google Shape;8828;p54"/>
                <p:cNvGrpSpPr/>
                <p:nvPr/>
              </p:nvGrpSpPr>
              <p:grpSpPr>
                <a:xfrm>
                  <a:off x="2493852" y="2794333"/>
                  <a:ext cx="259185" cy="98232"/>
                  <a:chOff x="2493852" y="2794333"/>
                  <a:chExt cx="259185" cy="98232"/>
                </a:xfrm>
              </p:grpSpPr>
              <p:sp>
                <p:nvSpPr>
                  <p:cNvPr id="8829" name="Google Shape;8829;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54"/>
                <p:cNvGrpSpPr/>
                <p:nvPr/>
              </p:nvGrpSpPr>
              <p:grpSpPr>
                <a:xfrm>
                  <a:off x="2389399" y="2595741"/>
                  <a:ext cx="224343" cy="182054"/>
                  <a:chOff x="2389399" y="2595741"/>
                  <a:chExt cx="224343" cy="182054"/>
                </a:xfrm>
              </p:grpSpPr>
              <p:sp>
                <p:nvSpPr>
                  <p:cNvPr id="8833" name="Google Shape;8833;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5" name="Google Shape;8835;p54"/>
              <p:cNvGrpSpPr/>
              <p:nvPr/>
            </p:nvGrpSpPr>
            <p:grpSpPr>
              <a:xfrm>
                <a:off x="2683630" y="2595741"/>
                <a:ext cx="224334" cy="296825"/>
                <a:chOff x="2683630" y="2595741"/>
                <a:chExt cx="224334" cy="296825"/>
              </a:xfrm>
            </p:grpSpPr>
            <p:grpSp>
              <p:nvGrpSpPr>
                <p:cNvPr id="8836" name="Google Shape;8836;p54"/>
                <p:cNvGrpSpPr/>
                <p:nvPr/>
              </p:nvGrpSpPr>
              <p:grpSpPr>
                <a:xfrm>
                  <a:off x="2788083" y="2794333"/>
                  <a:ext cx="15356" cy="98232"/>
                  <a:chOff x="2788083" y="2794333"/>
                  <a:chExt cx="15356" cy="98232"/>
                </a:xfrm>
              </p:grpSpPr>
              <p:sp>
                <p:nvSpPr>
                  <p:cNvPr id="8837" name="Google Shape;8837;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4"/>
                <p:cNvGrpSpPr/>
                <p:nvPr/>
              </p:nvGrpSpPr>
              <p:grpSpPr>
                <a:xfrm>
                  <a:off x="2683630" y="2595741"/>
                  <a:ext cx="224334" cy="182054"/>
                  <a:chOff x="2683630" y="2595741"/>
                  <a:chExt cx="224334" cy="182054"/>
                </a:xfrm>
              </p:grpSpPr>
              <p:sp>
                <p:nvSpPr>
                  <p:cNvPr id="8841" name="Google Shape;8841;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3" name="Google Shape;8843;p54"/>
              <p:cNvGrpSpPr/>
              <p:nvPr/>
            </p:nvGrpSpPr>
            <p:grpSpPr>
              <a:xfrm>
                <a:off x="2838475" y="2595741"/>
                <a:ext cx="363719" cy="296825"/>
                <a:chOff x="2838475" y="2595741"/>
                <a:chExt cx="363719" cy="296825"/>
              </a:xfrm>
            </p:grpSpPr>
            <p:grpSp>
              <p:nvGrpSpPr>
                <p:cNvPr id="8844" name="Google Shape;8844;p54"/>
                <p:cNvGrpSpPr/>
                <p:nvPr/>
              </p:nvGrpSpPr>
              <p:grpSpPr>
                <a:xfrm>
                  <a:off x="2838475" y="2794333"/>
                  <a:ext cx="259185" cy="98232"/>
                  <a:chOff x="2838475" y="2794333"/>
                  <a:chExt cx="259185" cy="98232"/>
                </a:xfrm>
              </p:grpSpPr>
              <p:sp>
                <p:nvSpPr>
                  <p:cNvPr id="8845" name="Google Shape;8845;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54"/>
                <p:cNvGrpSpPr/>
                <p:nvPr/>
              </p:nvGrpSpPr>
              <p:grpSpPr>
                <a:xfrm>
                  <a:off x="2977852" y="2595741"/>
                  <a:ext cx="224343" cy="182054"/>
                  <a:chOff x="2977852" y="2595741"/>
                  <a:chExt cx="224343" cy="182054"/>
                </a:xfrm>
              </p:grpSpPr>
              <p:sp>
                <p:nvSpPr>
                  <p:cNvPr id="8849" name="Google Shape;8849;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51" name="Google Shape;8851;p54"/>
            <p:cNvGrpSpPr/>
            <p:nvPr/>
          </p:nvGrpSpPr>
          <p:grpSpPr>
            <a:xfrm>
              <a:off x="2389399" y="3100241"/>
              <a:ext cx="812796" cy="296869"/>
              <a:chOff x="2389399" y="3100241"/>
              <a:chExt cx="812796" cy="296869"/>
            </a:xfrm>
          </p:grpSpPr>
          <p:grpSp>
            <p:nvGrpSpPr>
              <p:cNvPr id="8852" name="Google Shape;8852;p54"/>
              <p:cNvGrpSpPr/>
              <p:nvPr/>
            </p:nvGrpSpPr>
            <p:grpSpPr>
              <a:xfrm>
                <a:off x="2683630" y="3100241"/>
                <a:ext cx="224334" cy="296869"/>
                <a:chOff x="2683630" y="3100241"/>
                <a:chExt cx="224334" cy="296869"/>
              </a:xfrm>
            </p:grpSpPr>
            <p:grpSp>
              <p:nvGrpSpPr>
                <p:cNvPr id="8853" name="Google Shape;8853;p54"/>
                <p:cNvGrpSpPr/>
                <p:nvPr/>
              </p:nvGrpSpPr>
              <p:grpSpPr>
                <a:xfrm>
                  <a:off x="2788083" y="3100241"/>
                  <a:ext cx="15356" cy="98237"/>
                  <a:chOff x="2788083" y="3100241"/>
                  <a:chExt cx="15356" cy="98237"/>
                </a:xfrm>
              </p:grpSpPr>
              <p:sp>
                <p:nvSpPr>
                  <p:cNvPr id="8854" name="Google Shape;8854;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54"/>
                <p:cNvGrpSpPr/>
                <p:nvPr/>
              </p:nvGrpSpPr>
              <p:grpSpPr>
                <a:xfrm>
                  <a:off x="2683630" y="3215065"/>
                  <a:ext cx="224334" cy="182045"/>
                  <a:chOff x="2683630" y="3215065"/>
                  <a:chExt cx="224334" cy="182045"/>
                </a:xfrm>
              </p:grpSpPr>
              <p:sp>
                <p:nvSpPr>
                  <p:cNvPr id="8858" name="Google Shape;8858;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0" name="Google Shape;8860;p54"/>
              <p:cNvGrpSpPr/>
              <p:nvPr/>
            </p:nvGrpSpPr>
            <p:grpSpPr>
              <a:xfrm>
                <a:off x="2389399" y="3100241"/>
                <a:ext cx="363638" cy="296869"/>
                <a:chOff x="2389399" y="3100241"/>
                <a:chExt cx="363638" cy="296869"/>
              </a:xfrm>
            </p:grpSpPr>
            <p:grpSp>
              <p:nvGrpSpPr>
                <p:cNvPr id="8861" name="Google Shape;8861;p54"/>
                <p:cNvGrpSpPr/>
                <p:nvPr/>
              </p:nvGrpSpPr>
              <p:grpSpPr>
                <a:xfrm>
                  <a:off x="2493852" y="3100241"/>
                  <a:ext cx="259185" cy="98237"/>
                  <a:chOff x="2493852" y="3100241"/>
                  <a:chExt cx="259185" cy="98237"/>
                </a:xfrm>
              </p:grpSpPr>
              <p:sp>
                <p:nvSpPr>
                  <p:cNvPr id="8862" name="Google Shape;8862;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54"/>
                <p:cNvGrpSpPr/>
                <p:nvPr/>
              </p:nvGrpSpPr>
              <p:grpSpPr>
                <a:xfrm>
                  <a:off x="2389399" y="3215065"/>
                  <a:ext cx="224343" cy="182045"/>
                  <a:chOff x="2389399" y="3215065"/>
                  <a:chExt cx="224343" cy="182045"/>
                </a:xfrm>
              </p:grpSpPr>
              <p:sp>
                <p:nvSpPr>
                  <p:cNvPr id="8866" name="Google Shape;8866;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54"/>
              <p:cNvGrpSpPr/>
              <p:nvPr/>
            </p:nvGrpSpPr>
            <p:grpSpPr>
              <a:xfrm>
                <a:off x="2838475" y="3100241"/>
                <a:ext cx="363719" cy="296869"/>
                <a:chOff x="2838475" y="3100241"/>
                <a:chExt cx="363719" cy="296869"/>
              </a:xfrm>
            </p:grpSpPr>
            <p:grpSp>
              <p:nvGrpSpPr>
                <p:cNvPr id="8869" name="Google Shape;8869;p54"/>
                <p:cNvGrpSpPr/>
                <p:nvPr/>
              </p:nvGrpSpPr>
              <p:grpSpPr>
                <a:xfrm>
                  <a:off x="2838475" y="3100241"/>
                  <a:ext cx="259185" cy="98237"/>
                  <a:chOff x="2838475" y="3100241"/>
                  <a:chExt cx="259185" cy="98237"/>
                </a:xfrm>
              </p:grpSpPr>
              <p:sp>
                <p:nvSpPr>
                  <p:cNvPr id="8870" name="Google Shape;8870;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4"/>
                <p:cNvGrpSpPr/>
                <p:nvPr/>
              </p:nvGrpSpPr>
              <p:grpSpPr>
                <a:xfrm>
                  <a:off x="2977852" y="3215065"/>
                  <a:ext cx="224343" cy="182045"/>
                  <a:chOff x="2977852" y="3215065"/>
                  <a:chExt cx="224343" cy="182045"/>
                </a:xfrm>
              </p:grpSpPr>
              <p:sp>
                <p:nvSpPr>
                  <p:cNvPr id="8874" name="Google Shape;8874;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879"/>
        <p:cNvGrpSpPr/>
        <p:nvPr/>
      </p:nvGrpSpPr>
      <p:grpSpPr>
        <a:xfrm>
          <a:off x="0" y="0"/>
          <a:ext cx="0" cy="0"/>
          <a:chOff x="0" y="0"/>
          <a:chExt cx="0" cy="0"/>
        </a:xfrm>
      </p:grpSpPr>
      <p:grpSp>
        <p:nvGrpSpPr>
          <p:cNvPr id="8880" name="Google Shape;8880;p55"/>
          <p:cNvGrpSpPr/>
          <p:nvPr/>
        </p:nvGrpSpPr>
        <p:grpSpPr>
          <a:xfrm>
            <a:off x="718875" y="3363288"/>
            <a:ext cx="2390414" cy="1024800"/>
            <a:chOff x="728925" y="3296613"/>
            <a:chExt cx="2390414" cy="1024800"/>
          </a:xfrm>
        </p:grpSpPr>
        <p:grpSp>
          <p:nvGrpSpPr>
            <p:cNvPr id="8881" name="Google Shape;8881;p55"/>
            <p:cNvGrpSpPr/>
            <p:nvPr/>
          </p:nvGrpSpPr>
          <p:grpSpPr>
            <a:xfrm>
              <a:off x="728925" y="3619800"/>
              <a:ext cx="2390414" cy="500893"/>
              <a:chOff x="728925" y="3619800"/>
              <a:chExt cx="2390414" cy="500893"/>
            </a:xfrm>
          </p:grpSpPr>
          <p:sp>
            <p:nvSpPr>
              <p:cNvPr id="8882" name="Google Shape;8882;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3" name="Google Shape;8883;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84" name="Google Shape;8884;p55"/>
            <p:cNvGrpSpPr/>
            <p:nvPr/>
          </p:nvGrpSpPr>
          <p:grpSpPr>
            <a:xfrm>
              <a:off x="1348050" y="3296613"/>
              <a:ext cx="1706152" cy="1024800"/>
              <a:chOff x="1348050" y="3296613"/>
              <a:chExt cx="1706152" cy="1024800"/>
            </a:xfrm>
          </p:grpSpPr>
          <p:sp>
            <p:nvSpPr>
              <p:cNvPr id="8885" name="Google Shape;8885;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6" name="Google Shape;8886;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7" name="Google Shape;8887;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8" name="Google Shape;8888;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9" name="Google Shape;8889;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90" name="Google Shape;8890;p55"/>
            <p:cNvGrpSpPr/>
            <p:nvPr/>
          </p:nvGrpSpPr>
          <p:grpSpPr>
            <a:xfrm>
              <a:off x="1455707" y="3654858"/>
              <a:ext cx="1491150" cy="417657"/>
              <a:chOff x="1455707" y="3654858"/>
              <a:chExt cx="1491150" cy="417657"/>
            </a:xfrm>
          </p:grpSpPr>
          <p:sp>
            <p:nvSpPr>
              <p:cNvPr id="8891" name="Google Shape;8891;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11" name="Google Shape;8911;p55"/>
          <p:cNvGraphicFramePr/>
          <p:nvPr/>
        </p:nvGraphicFramePr>
        <p:xfrm>
          <a:off x="5954575" y="2361200"/>
          <a:ext cx="2504100" cy="868600"/>
        </p:xfrm>
        <a:graphic>
          <a:graphicData uri="http://schemas.openxmlformats.org/drawingml/2006/table">
            <a:tbl>
              <a:tblPr>
                <a:noFill/>
                <a:tableStyleId>{EE8D0A74-243A-4E5C-9CE1-6F0210A88CAE}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12" name="Google Shape;8912;p55"/>
          <p:cNvGrpSpPr/>
          <p:nvPr/>
        </p:nvGrpSpPr>
        <p:grpSpPr>
          <a:xfrm>
            <a:off x="727251" y="1188964"/>
            <a:ext cx="2396505" cy="976502"/>
            <a:chOff x="749309" y="1112739"/>
            <a:chExt cx="2371603" cy="976502"/>
          </a:xfrm>
        </p:grpSpPr>
        <p:grpSp>
          <p:nvGrpSpPr>
            <p:cNvPr id="8913" name="Google Shape;8913;p55"/>
            <p:cNvGrpSpPr/>
            <p:nvPr/>
          </p:nvGrpSpPr>
          <p:grpSpPr>
            <a:xfrm>
              <a:off x="1092126" y="1112739"/>
              <a:ext cx="2028786" cy="975464"/>
              <a:chOff x="1092126" y="1112739"/>
              <a:chExt cx="2028786" cy="975464"/>
            </a:xfrm>
          </p:grpSpPr>
          <p:sp>
            <p:nvSpPr>
              <p:cNvPr id="8914" name="Google Shape;8914;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5"/>
            <p:cNvGrpSpPr/>
            <p:nvPr/>
          </p:nvGrpSpPr>
          <p:grpSpPr>
            <a:xfrm>
              <a:off x="749309" y="1112739"/>
              <a:ext cx="314700" cy="975464"/>
              <a:chOff x="749309" y="1112739"/>
              <a:chExt cx="314700" cy="975464"/>
            </a:xfrm>
          </p:grpSpPr>
          <p:sp>
            <p:nvSpPr>
              <p:cNvPr id="8939" name="Google Shape;8939;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3" name="Google Shape;8943;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47" name="Google Shape;8947;p55"/>
          <p:cNvGraphicFramePr/>
          <p:nvPr/>
        </p:nvGraphicFramePr>
        <p:xfrm>
          <a:off x="5954600" y="1188950"/>
          <a:ext cx="2504100" cy="976500"/>
        </p:xfrm>
        <a:graphic>
          <a:graphicData uri="http://schemas.openxmlformats.org/drawingml/2006/table">
            <a:tbl>
              <a:tblPr>
                <a:noFill/>
                <a:tableStyleId>{EE8D0A74-243A-4E5C-9CE1-6F0210A88CAE}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48" name="Google Shape;8948;p55"/>
          <p:cNvGraphicFramePr/>
          <p:nvPr/>
        </p:nvGraphicFramePr>
        <p:xfrm>
          <a:off x="3375463" y="2361200"/>
          <a:ext cx="2363400" cy="868575"/>
        </p:xfrm>
        <a:graphic>
          <a:graphicData uri="http://schemas.openxmlformats.org/drawingml/2006/table">
            <a:tbl>
              <a:tblPr>
                <a:noFill/>
                <a:tableStyleId>{EE8D0A74-243A-4E5C-9CE1-6F0210A88CAE}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49" name="Google Shape;8949;p55"/>
          <p:cNvGrpSpPr/>
          <p:nvPr/>
        </p:nvGrpSpPr>
        <p:grpSpPr>
          <a:xfrm>
            <a:off x="3377449" y="3352160"/>
            <a:ext cx="2363377" cy="1047062"/>
            <a:chOff x="3358399" y="3285485"/>
            <a:chExt cx="2363377" cy="1047062"/>
          </a:xfrm>
        </p:grpSpPr>
        <p:grpSp>
          <p:nvGrpSpPr>
            <p:cNvPr id="8950" name="Google Shape;8950;p55"/>
            <p:cNvGrpSpPr/>
            <p:nvPr/>
          </p:nvGrpSpPr>
          <p:grpSpPr>
            <a:xfrm>
              <a:off x="3358412" y="3285485"/>
              <a:ext cx="2363244" cy="139500"/>
              <a:chOff x="3358412" y="3285485"/>
              <a:chExt cx="2363244" cy="139500"/>
            </a:xfrm>
          </p:grpSpPr>
          <p:sp>
            <p:nvSpPr>
              <p:cNvPr id="8951" name="Google Shape;8951;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5"/>
            <p:cNvGrpSpPr/>
            <p:nvPr/>
          </p:nvGrpSpPr>
          <p:grpSpPr>
            <a:xfrm>
              <a:off x="3358412" y="3466996"/>
              <a:ext cx="2363244" cy="139500"/>
              <a:chOff x="3358412" y="3466996"/>
              <a:chExt cx="2363244" cy="139500"/>
            </a:xfrm>
          </p:grpSpPr>
          <p:sp>
            <p:nvSpPr>
              <p:cNvPr id="8957" name="Google Shape;8957;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5"/>
            <p:cNvGrpSpPr/>
            <p:nvPr/>
          </p:nvGrpSpPr>
          <p:grpSpPr>
            <a:xfrm>
              <a:off x="3358412" y="3648507"/>
              <a:ext cx="2363244" cy="139500"/>
              <a:chOff x="3358412" y="3648507"/>
              <a:chExt cx="2363244" cy="139500"/>
            </a:xfrm>
          </p:grpSpPr>
          <p:sp>
            <p:nvSpPr>
              <p:cNvPr id="8963" name="Google Shape;8963;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5"/>
            <p:cNvGrpSpPr/>
            <p:nvPr/>
          </p:nvGrpSpPr>
          <p:grpSpPr>
            <a:xfrm>
              <a:off x="3358412" y="3830018"/>
              <a:ext cx="2363244" cy="139500"/>
              <a:chOff x="3358412" y="3830018"/>
              <a:chExt cx="2363244" cy="139500"/>
            </a:xfrm>
          </p:grpSpPr>
          <p:sp>
            <p:nvSpPr>
              <p:cNvPr id="8969" name="Google Shape;8969;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55"/>
            <p:cNvGrpSpPr/>
            <p:nvPr/>
          </p:nvGrpSpPr>
          <p:grpSpPr>
            <a:xfrm>
              <a:off x="3358399" y="4011514"/>
              <a:ext cx="2363377" cy="139537"/>
              <a:chOff x="3294800" y="4134603"/>
              <a:chExt cx="2638876" cy="152400"/>
            </a:xfrm>
          </p:grpSpPr>
          <p:sp>
            <p:nvSpPr>
              <p:cNvPr id="8975" name="Google Shape;8975;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5"/>
            <p:cNvGrpSpPr/>
            <p:nvPr/>
          </p:nvGrpSpPr>
          <p:grpSpPr>
            <a:xfrm>
              <a:off x="3358399" y="4193010"/>
              <a:ext cx="2363377" cy="139537"/>
              <a:chOff x="3294800" y="4134603"/>
              <a:chExt cx="2638876" cy="152400"/>
            </a:xfrm>
          </p:grpSpPr>
          <p:sp>
            <p:nvSpPr>
              <p:cNvPr id="8981" name="Google Shape;8981;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86" name="Google Shape;8986;p55"/>
          <p:cNvGraphicFramePr/>
          <p:nvPr/>
        </p:nvGraphicFramePr>
        <p:xfrm>
          <a:off x="728250" y="2361200"/>
          <a:ext cx="2369800" cy="889350"/>
        </p:xfrm>
        <a:graphic>
          <a:graphicData uri="http://schemas.openxmlformats.org/drawingml/2006/table">
            <a:tbl>
              <a:tblPr>
                <a:noFill/>
                <a:tableStyleId>{EE8D0A74-243A-4E5C-9CE1-6F0210A88CAE}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7" name="Google Shape;8987;p55"/>
          <p:cNvGrpSpPr/>
          <p:nvPr/>
        </p:nvGrpSpPr>
        <p:grpSpPr>
          <a:xfrm>
            <a:off x="4177919" y="2765014"/>
            <a:ext cx="1302095" cy="60959"/>
            <a:chOff x="3558802" y="4011427"/>
            <a:chExt cx="1866000" cy="111300"/>
          </a:xfrm>
        </p:grpSpPr>
        <p:sp>
          <p:nvSpPr>
            <p:cNvPr id="8988" name="Google Shape;8988;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55"/>
          <p:cNvGrpSpPr/>
          <p:nvPr/>
        </p:nvGrpSpPr>
        <p:grpSpPr>
          <a:xfrm>
            <a:off x="4723407" y="3047174"/>
            <a:ext cx="914340" cy="60959"/>
            <a:chOff x="3558802" y="4011427"/>
            <a:chExt cx="1866000" cy="111300"/>
          </a:xfrm>
        </p:grpSpPr>
        <p:sp>
          <p:nvSpPr>
            <p:cNvPr id="8991" name="Google Shape;899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5"/>
          <p:cNvGrpSpPr/>
          <p:nvPr/>
        </p:nvGrpSpPr>
        <p:grpSpPr>
          <a:xfrm>
            <a:off x="5891249" y="3374972"/>
            <a:ext cx="2519825" cy="1001454"/>
            <a:chOff x="1906114" y="789980"/>
            <a:chExt cx="1487676" cy="606868"/>
          </a:xfrm>
        </p:grpSpPr>
        <p:cxnSp>
          <p:nvCxnSpPr>
            <p:cNvPr id="8994" name="Google Shape;8994;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5" name="Google Shape;8995;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6" name="Google Shape;8996;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97" name="Google Shape;8997;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98" name="Google Shape;8998;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99" name="Google Shape;8999;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00" name="Google Shape;9000;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01" name="Google Shape;9001;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08" name="Google Shape;9008;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09" name="Google Shape;9009;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10" name="Google Shape;9010;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55"/>
          <p:cNvGrpSpPr/>
          <p:nvPr/>
        </p:nvGrpSpPr>
        <p:grpSpPr>
          <a:xfrm>
            <a:off x="3372612" y="1159008"/>
            <a:ext cx="2363393" cy="1005865"/>
            <a:chOff x="3292400" y="1193188"/>
            <a:chExt cx="2615240" cy="1131075"/>
          </a:xfrm>
        </p:grpSpPr>
        <p:sp>
          <p:nvSpPr>
            <p:cNvPr id="9012" name="Google Shape;9012;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3" name="Google Shape;9013;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4" name="Google Shape;9014;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15" name="Google Shape;9015;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16" name="Google Shape;9016;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17" name="Google Shape;9017;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18" name="Google Shape;9018;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19" name="Google Shape;9019;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20" name="Google Shape;9020;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21" name="Google Shape;9021;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22" name="Google Shape;9022;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3" name="Google Shape;9023;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24" name="Google Shape;9024;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5" name="Google Shape;9025;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26" name="Google Shape;9026;p55"/>
            <p:cNvGrpSpPr/>
            <p:nvPr/>
          </p:nvGrpSpPr>
          <p:grpSpPr>
            <a:xfrm>
              <a:off x="3748438" y="1378608"/>
              <a:ext cx="2159202" cy="903971"/>
              <a:chOff x="1683525" y="2179850"/>
              <a:chExt cx="4519050" cy="2134525"/>
            </a:xfrm>
          </p:grpSpPr>
          <p:sp>
            <p:nvSpPr>
              <p:cNvPr id="9027" name="Google Shape;9027;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8" name="Google Shape;9028;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9" name="Google Shape;9029;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0" name="Google Shape;9030;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1" name="Google Shape;9031;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2" name="Google Shape;9032;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3" name="Google Shape;9033;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4" name="Google Shape;9034;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5" name="Google Shape;9035;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6" name="Google Shape;9036;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7" name="Google Shape;9037;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8" name="Google Shape;9038;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042"/>
        <p:cNvGrpSpPr/>
        <p:nvPr/>
      </p:nvGrpSpPr>
      <p:grpSpPr>
        <a:xfrm>
          <a:off x="0" y="0"/>
          <a:ext cx="0" cy="0"/>
          <a:chOff x="0" y="0"/>
          <a:chExt cx="0" cy="0"/>
        </a:xfrm>
      </p:grpSpPr>
      <p:grpSp>
        <p:nvGrpSpPr>
          <p:cNvPr id="9043" name="Google Shape;9043;p56"/>
          <p:cNvGrpSpPr/>
          <p:nvPr/>
        </p:nvGrpSpPr>
        <p:grpSpPr>
          <a:xfrm>
            <a:off x="4814684" y="1191441"/>
            <a:ext cx="745431" cy="718863"/>
            <a:chOff x="4249973" y="1201875"/>
            <a:chExt cx="1958568" cy="1888762"/>
          </a:xfrm>
        </p:grpSpPr>
        <p:sp>
          <p:nvSpPr>
            <p:cNvPr id="9044" name="Google Shape;9044;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5" name="Google Shape;9045;p56"/>
            <p:cNvGrpSpPr/>
            <p:nvPr/>
          </p:nvGrpSpPr>
          <p:grpSpPr>
            <a:xfrm>
              <a:off x="5853086" y="1789142"/>
              <a:ext cx="355454" cy="1048099"/>
              <a:chOff x="5576108" y="2016725"/>
              <a:chExt cx="565200" cy="1666560"/>
            </a:xfrm>
          </p:grpSpPr>
          <p:sp>
            <p:nvSpPr>
              <p:cNvPr id="9046" name="Google Shape;9046;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56"/>
            <p:cNvGrpSpPr/>
            <p:nvPr/>
          </p:nvGrpSpPr>
          <p:grpSpPr>
            <a:xfrm>
              <a:off x="4869455" y="2691676"/>
              <a:ext cx="1013897" cy="398961"/>
              <a:chOff x="4012057" y="3451825"/>
              <a:chExt cx="1612175" cy="634379"/>
            </a:xfrm>
          </p:grpSpPr>
          <p:sp>
            <p:nvSpPr>
              <p:cNvPr id="9049" name="Google Shape;9049;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0" name="Google Shape;9050;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6"/>
            <p:cNvGrpSpPr/>
            <p:nvPr/>
          </p:nvGrpSpPr>
          <p:grpSpPr>
            <a:xfrm>
              <a:off x="4276937" y="2155961"/>
              <a:ext cx="651965" cy="891358"/>
              <a:chOff x="3069908" y="2599997"/>
              <a:chExt cx="1036675" cy="1417328"/>
            </a:xfrm>
          </p:grpSpPr>
          <p:sp>
            <p:nvSpPr>
              <p:cNvPr id="9052" name="Google Shape;9052;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3" name="Google Shape;9053;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56"/>
            <p:cNvGrpSpPr/>
            <p:nvPr/>
          </p:nvGrpSpPr>
          <p:grpSpPr>
            <a:xfrm>
              <a:off x="5054918" y="1201875"/>
              <a:ext cx="999548" cy="602711"/>
              <a:chOff x="4306958" y="1082925"/>
              <a:chExt cx="1589359" cy="958358"/>
            </a:xfrm>
          </p:grpSpPr>
          <p:sp>
            <p:nvSpPr>
              <p:cNvPr id="9055" name="Google Shape;9055;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6" name="Google Shape;9056;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6"/>
            <p:cNvGrpSpPr/>
            <p:nvPr/>
          </p:nvGrpSpPr>
          <p:grpSpPr>
            <a:xfrm>
              <a:off x="4249973" y="1303451"/>
              <a:ext cx="799317" cy="841334"/>
              <a:chOff x="3027033" y="1244439"/>
              <a:chExt cx="1270977" cy="1337786"/>
            </a:xfrm>
          </p:grpSpPr>
          <p:sp>
            <p:nvSpPr>
              <p:cNvPr id="9058" name="Google Shape;9058;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9" name="Google Shape;9059;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0" name="Google Shape;9060;p56"/>
          <p:cNvGrpSpPr/>
          <p:nvPr/>
        </p:nvGrpSpPr>
        <p:grpSpPr>
          <a:xfrm>
            <a:off x="731057" y="2069890"/>
            <a:ext cx="761767" cy="729896"/>
            <a:chOff x="2657744" y="2337745"/>
            <a:chExt cx="832987" cy="798137"/>
          </a:xfrm>
        </p:grpSpPr>
        <p:sp>
          <p:nvSpPr>
            <p:cNvPr id="9061" name="Google Shape;9061;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56"/>
          <p:cNvGrpSpPr/>
          <p:nvPr/>
        </p:nvGrpSpPr>
        <p:grpSpPr>
          <a:xfrm>
            <a:off x="3242022" y="2073097"/>
            <a:ext cx="685569" cy="723586"/>
            <a:chOff x="3398134" y="2057755"/>
            <a:chExt cx="704087" cy="743130"/>
          </a:xfrm>
        </p:grpSpPr>
        <p:grpSp>
          <p:nvGrpSpPr>
            <p:cNvPr id="9068" name="Google Shape;9068;p56"/>
            <p:cNvGrpSpPr/>
            <p:nvPr/>
          </p:nvGrpSpPr>
          <p:grpSpPr>
            <a:xfrm>
              <a:off x="3398134" y="2290183"/>
              <a:ext cx="315300" cy="219900"/>
              <a:chOff x="3398134" y="2290183"/>
              <a:chExt cx="315300" cy="219900"/>
            </a:xfrm>
          </p:grpSpPr>
          <p:sp>
            <p:nvSpPr>
              <p:cNvPr id="9069" name="Google Shape;9069;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0" name="Google Shape;9070;p56"/>
              <p:cNvCxnSpPr>
                <a:stCxn id="90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71" name="Google Shape;9071;p56"/>
            <p:cNvGrpSpPr/>
            <p:nvPr/>
          </p:nvGrpSpPr>
          <p:grpSpPr>
            <a:xfrm>
              <a:off x="3547823" y="2467358"/>
              <a:ext cx="219900" cy="333527"/>
              <a:chOff x="3547823" y="2467358"/>
              <a:chExt cx="219900" cy="333527"/>
            </a:xfrm>
          </p:grpSpPr>
          <p:sp>
            <p:nvSpPr>
              <p:cNvPr id="9072" name="Google Shape;9072;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3" name="Google Shape;9073;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74" name="Google Shape;9074;p56"/>
            <p:cNvGrpSpPr/>
            <p:nvPr/>
          </p:nvGrpSpPr>
          <p:grpSpPr>
            <a:xfrm>
              <a:off x="3734138" y="2467358"/>
              <a:ext cx="219900" cy="333527"/>
              <a:chOff x="3734138" y="2467358"/>
              <a:chExt cx="219900" cy="333527"/>
            </a:xfrm>
          </p:grpSpPr>
          <p:sp>
            <p:nvSpPr>
              <p:cNvPr id="9075" name="Google Shape;9075;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6" name="Google Shape;9076;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77" name="Google Shape;9077;p56"/>
            <p:cNvGrpSpPr/>
            <p:nvPr/>
          </p:nvGrpSpPr>
          <p:grpSpPr>
            <a:xfrm>
              <a:off x="3787560" y="2288011"/>
              <a:ext cx="314661" cy="219900"/>
              <a:chOff x="3787560" y="2288011"/>
              <a:chExt cx="314661" cy="219900"/>
            </a:xfrm>
          </p:grpSpPr>
          <p:sp>
            <p:nvSpPr>
              <p:cNvPr id="9078" name="Google Shape;9078;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9" name="Google Shape;9079;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80" name="Google Shape;9080;p56"/>
            <p:cNvGrpSpPr/>
            <p:nvPr/>
          </p:nvGrpSpPr>
          <p:grpSpPr>
            <a:xfrm>
              <a:off x="3637290" y="2057755"/>
              <a:ext cx="219900" cy="335499"/>
              <a:chOff x="3637290" y="2057755"/>
              <a:chExt cx="219900" cy="335499"/>
            </a:xfrm>
          </p:grpSpPr>
          <p:sp>
            <p:nvSpPr>
              <p:cNvPr id="9081" name="Google Shape;9081;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82" name="Google Shape;9082;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83" name="Google Shape;9083;p56"/>
          <p:cNvGrpSpPr/>
          <p:nvPr/>
        </p:nvGrpSpPr>
        <p:grpSpPr>
          <a:xfrm>
            <a:off x="4917244" y="2079792"/>
            <a:ext cx="710153" cy="710153"/>
            <a:chOff x="5007123" y="2079403"/>
            <a:chExt cx="687600" cy="687600"/>
          </a:xfrm>
        </p:grpSpPr>
        <p:sp>
          <p:nvSpPr>
            <p:cNvPr id="9084" name="Google Shape;9084;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56"/>
          <p:cNvGrpSpPr/>
          <p:nvPr/>
        </p:nvGrpSpPr>
        <p:grpSpPr>
          <a:xfrm>
            <a:off x="5726681" y="2074299"/>
            <a:ext cx="720998" cy="721183"/>
            <a:chOff x="5797446" y="2063053"/>
            <a:chExt cx="698100" cy="698280"/>
          </a:xfrm>
        </p:grpSpPr>
        <p:sp>
          <p:nvSpPr>
            <p:cNvPr id="9089" name="Google Shape;9089;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6"/>
          <p:cNvGrpSpPr/>
          <p:nvPr/>
        </p:nvGrpSpPr>
        <p:grpSpPr>
          <a:xfrm>
            <a:off x="8171828" y="3719904"/>
            <a:ext cx="280585" cy="673164"/>
            <a:chOff x="8075075" y="3754290"/>
            <a:chExt cx="255612" cy="613194"/>
          </a:xfrm>
        </p:grpSpPr>
        <p:grpSp>
          <p:nvGrpSpPr>
            <p:cNvPr id="9094" name="Google Shape;9094;p56"/>
            <p:cNvGrpSpPr/>
            <p:nvPr/>
          </p:nvGrpSpPr>
          <p:grpSpPr>
            <a:xfrm>
              <a:off x="8075075" y="3754290"/>
              <a:ext cx="255612" cy="613194"/>
              <a:chOff x="8075075" y="3754290"/>
              <a:chExt cx="255612" cy="613194"/>
            </a:xfrm>
          </p:grpSpPr>
          <p:sp>
            <p:nvSpPr>
              <p:cNvPr id="9095" name="Google Shape;9095;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6"/>
          <p:cNvGrpSpPr/>
          <p:nvPr/>
        </p:nvGrpSpPr>
        <p:grpSpPr>
          <a:xfrm>
            <a:off x="5288887" y="3708700"/>
            <a:ext cx="470352" cy="683745"/>
            <a:chOff x="1697726" y="3244179"/>
            <a:chExt cx="788124" cy="1146069"/>
          </a:xfrm>
        </p:grpSpPr>
        <p:sp>
          <p:nvSpPr>
            <p:cNvPr id="9099" name="Google Shape;9099;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1" name="Google Shape;9101;p5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2" name="Google Shape;9102;p56"/>
          <p:cNvGrpSpPr/>
          <p:nvPr/>
        </p:nvGrpSpPr>
        <p:grpSpPr>
          <a:xfrm>
            <a:off x="5910037" y="3719902"/>
            <a:ext cx="293891" cy="293845"/>
            <a:chOff x="6134814" y="3754290"/>
            <a:chExt cx="293891" cy="293845"/>
          </a:xfrm>
        </p:grpSpPr>
        <p:sp>
          <p:nvSpPr>
            <p:cNvPr id="9103" name="Google Shape;9103;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6"/>
          <p:cNvGrpSpPr/>
          <p:nvPr/>
        </p:nvGrpSpPr>
        <p:grpSpPr>
          <a:xfrm>
            <a:off x="5910037" y="4098574"/>
            <a:ext cx="293891" cy="293891"/>
            <a:chOff x="6134814" y="4086186"/>
            <a:chExt cx="293891" cy="293891"/>
          </a:xfrm>
        </p:grpSpPr>
        <p:sp>
          <p:nvSpPr>
            <p:cNvPr id="9106" name="Google Shape;9106;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8" name="Google Shape;9108;p5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0" name="Google Shape;9110;p56"/>
          <p:cNvGrpSpPr/>
          <p:nvPr/>
        </p:nvGrpSpPr>
        <p:grpSpPr>
          <a:xfrm>
            <a:off x="7835013" y="2927266"/>
            <a:ext cx="622883" cy="621944"/>
            <a:chOff x="1187048" y="238125"/>
            <a:chExt cx="5256397" cy="5248476"/>
          </a:xfrm>
        </p:grpSpPr>
        <p:sp>
          <p:nvSpPr>
            <p:cNvPr id="9111" name="Google Shape;9111;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56"/>
          <p:cNvGrpSpPr/>
          <p:nvPr/>
        </p:nvGrpSpPr>
        <p:grpSpPr>
          <a:xfrm>
            <a:off x="2292118" y="2936875"/>
            <a:ext cx="1310987" cy="612407"/>
            <a:chOff x="238125" y="1188750"/>
            <a:chExt cx="7140450" cy="3335550"/>
          </a:xfrm>
        </p:grpSpPr>
        <p:sp>
          <p:nvSpPr>
            <p:cNvPr id="9116" name="Google Shape;9116;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6"/>
          <p:cNvGrpSpPr/>
          <p:nvPr/>
        </p:nvGrpSpPr>
        <p:grpSpPr>
          <a:xfrm>
            <a:off x="6617990" y="2927430"/>
            <a:ext cx="1110299" cy="621702"/>
            <a:chOff x="238125" y="1335475"/>
            <a:chExt cx="5418735" cy="3034175"/>
          </a:xfrm>
        </p:grpSpPr>
        <p:sp>
          <p:nvSpPr>
            <p:cNvPr id="9122" name="Google Shape;9122;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6"/>
          <p:cNvGrpSpPr/>
          <p:nvPr/>
        </p:nvGrpSpPr>
        <p:grpSpPr>
          <a:xfrm>
            <a:off x="5435649" y="2924327"/>
            <a:ext cx="1074451" cy="627181"/>
            <a:chOff x="5359127" y="2910889"/>
            <a:chExt cx="1097723" cy="640831"/>
          </a:xfrm>
        </p:grpSpPr>
        <p:grpSp>
          <p:nvGrpSpPr>
            <p:cNvPr id="9126" name="Google Shape;9126;p56"/>
            <p:cNvGrpSpPr/>
            <p:nvPr/>
          </p:nvGrpSpPr>
          <p:grpSpPr>
            <a:xfrm>
              <a:off x="5929791" y="3263088"/>
              <a:ext cx="527060" cy="287097"/>
              <a:chOff x="5929791" y="3263088"/>
              <a:chExt cx="527060" cy="287097"/>
            </a:xfrm>
          </p:grpSpPr>
          <p:sp>
            <p:nvSpPr>
              <p:cNvPr id="9127" name="Google Shape;9127;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8" name="Google Shape;9128;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9" name="Google Shape;9129;p56"/>
            <p:cNvGrpSpPr/>
            <p:nvPr/>
          </p:nvGrpSpPr>
          <p:grpSpPr>
            <a:xfrm>
              <a:off x="5359127" y="3263089"/>
              <a:ext cx="526428" cy="288631"/>
              <a:chOff x="5359127" y="3263089"/>
              <a:chExt cx="526428" cy="288631"/>
            </a:xfrm>
          </p:grpSpPr>
          <p:sp>
            <p:nvSpPr>
              <p:cNvPr id="9130" name="Google Shape;9130;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1" name="Google Shape;9131;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2" name="Google Shape;9132;p56"/>
            <p:cNvGrpSpPr/>
            <p:nvPr/>
          </p:nvGrpSpPr>
          <p:grpSpPr>
            <a:xfrm>
              <a:off x="5551525" y="2910889"/>
              <a:ext cx="520901" cy="610283"/>
              <a:chOff x="5551525" y="2910889"/>
              <a:chExt cx="520901" cy="610283"/>
            </a:xfrm>
          </p:grpSpPr>
          <p:sp>
            <p:nvSpPr>
              <p:cNvPr id="9133" name="Google Shape;9133;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4" name="Google Shape;9134;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5" name="Google Shape;9135;p56"/>
            <p:cNvGrpSpPr/>
            <p:nvPr/>
          </p:nvGrpSpPr>
          <p:grpSpPr>
            <a:xfrm>
              <a:off x="5743962" y="2919100"/>
              <a:ext cx="623674" cy="284502"/>
              <a:chOff x="5743962" y="2919100"/>
              <a:chExt cx="623674" cy="284502"/>
            </a:xfrm>
          </p:grpSpPr>
          <p:sp>
            <p:nvSpPr>
              <p:cNvPr id="9136" name="Google Shape;9136;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7" name="Google Shape;9137;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38" name="Google Shape;9138;p56"/>
          <p:cNvGrpSpPr/>
          <p:nvPr/>
        </p:nvGrpSpPr>
        <p:grpSpPr>
          <a:xfrm>
            <a:off x="7586863" y="2075038"/>
            <a:ext cx="874976" cy="719600"/>
            <a:chOff x="7608988" y="2093194"/>
            <a:chExt cx="817276" cy="672147"/>
          </a:xfrm>
        </p:grpSpPr>
        <p:cxnSp>
          <p:nvCxnSpPr>
            <p:cNvPr id="9139" name="Google Shape;9139;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0" name="Google Shape;9140;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1" name="Google Shape;9141;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2" name="Google Shape;9142;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3" name="Google Shape;9143;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44" name="Google Shape;9144;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45" name="Google Shape;9145;p56"/>
            <p:cNvGrpSpPr/>
            <p:nvPr/>
          </p:nvGrpSpPr>
          <p:grpSpPr>
            <a:xfrm>
              <a:off x="7721175" y="2093194"/>
              <a:ext cx="599587" cy="623846"/>
              <a:chOff x="7721175" y="2093194"/>
              <a:chExt cx="599587" cy="623846"/>
            </a:xfrm>
          </p:grpSpPr>
          <p:grpSp>
            <p:nvGrpSpPr>
              <p:cNvPr id="9146" name="Google Shape;9146;p56"/>
              <p:cNvGrpSpPr/>
              <p:nvPr/>
            </p:nvGrpSpPr>
            <p:grpSpPr>
              <a:xfrm>
                <a:off x="7721175" y="2093194"/>
                <a:ext cx="291605" cy="623846"/>
                <a:chOff x="9405575" y="2061418"/>
                <a:chExt cx="291605" cy="623846"/>
              </a:xfrm>
            </p:grpSpPr>
            <p:sp>
              <p:nvSpPr>
                <p:cNvPr id="9147" name="Google Shape;9147;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56"/>
              <p:cNvGrpSpPr/>
              <p:nvPr/>
            </p:nvGrpSpPr>
            <p:grpSpPr>
              <a:xfrm flipH="1">
                <a:off x="8029157" y="2093194"/>
                <a:ext cx="291605" cy="623846"/>
                <a:chOff x="9405575" y="2061418"/>
                <a:chExt cx="291605" cy="623846"/>
              </a:xfrm>
            </p:grpSpPr>
            <p:sp>
              <p:nvSpPr>
                <p:cNvPr id="9155" name="Google Shape;9155;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62" name="Google Shape;9162;p56"/>
          <p:cNvGrpSpPr/>
          <p:nvPr/>
        </p:nvGrpSpPr>
        <p:grpSpPr>
          <a:xfrm>
            <a:off x="4031299" y="1191441"/>
            <a:ext cx="712557" cy="785901"/>
            <a:chOff x="4206459" y="1191441"/>
            <a:chExt cx="712557" cy="785901"/>
          </a:xfrm>
        </p:grpSpPr>
        <p:sp>
          <p:nvSpPr>
            <p:cNvPr id="9163" name="Google Shape;9163;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7" name="Google Shape;9167;p56"/>
            <p:cNvGrpSpPr/>
            <p:nvPr/>
          </p:nvGrpSpPr>
          <p:grpSpPr>
            <a:xfrm>
              <a:off x="4644280" y="1290523"/>
              <a:ext cx="143716" cy="29463"/>
              <a:chOff x="4644280" y="1290523"/>
              <a:chExt cx="143716" cy="29463"/>
            </a:xfrm>
          </p:grpSpPr>
          <p:sp>
            <p:nvSpPr>
              <p:cNvPr id="9168" name="Google Shape;9168;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56"/>
            <p:cNvGrpSpPr/>
            <p:nvPr/>
          </p:nvGrpSpPr>
          <p:grpSpPr>
            <a:xfrm>
              <a:off x="4356567" y="1191441"/>
              <a:ext cx="143690" cy="29488"/>
              <a:chOff x="4356567" y="1191441"/>
              <a:chExt cx="143690" cy="29488"/>
            </a:xfrm>
          </p:grpSpPr>
          <p:sp>
            <p:nvSpPr>
              <p:cNvPr id="9173" name="Google Shape;9173;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6"/>
            <p:cNvGrpSpPr/>
            <p:nvPr/>
          </p:nvGrpSpPr>
          <p:grpSpPr>
            <a:xfrm>
              <a:off x="4339009" y="1863727"/>
              <a:ext cx="143703" cy="29476"/>
              <a:chOff x="4339009" y="1863727"/>
              <a:chExt cx="143703" cy="29476"/>
            </a:xfrm>
          </p:grpSpPr>
          <p:sp>
            <p:nvSpPr>
              <p:cNvPr id="9178" name="Google Shape;9178;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56"/>
            <p:cNvGrpSpPr/>
            <p:nvPr/>
          </p:nvGrpSpPr>
          <p:grpSpPr>
            <a:xfrm>
              <a:off x="4206459" y="1607315"/>
              <a:ext cx="29539" cy="142899"/>
              <a:chOff x="4206459" y="1607315"/>
              <a:chExt cx="29539" cy="142899"/>
            </a:xfrm>
          </p:grpSpPr>
          <p:sp>
            <p:nvSpPr>
              <p:cNvPr id="9183" name="Google Shape;9183;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1" name="Google Shape;9191;p56"/>
            <p:cNvGrpSpPr/>
            <p:nvPr/>
          </p:nvGrpSpPr>
          <p:grpSpPr>
            <a:xfrm>
              <a:off x="4889463" y="1423737"/>
              <a:ext cx="29552" cy="142899"/>
              <a:chOff x="4889463" y="1423737"/>
              <a:chExt cx="29552" cy="142899"/>
            </a:xfrm>
          </p:grpSpPr>
          <p:sp>
            <p:nvSpPr>
              <p:cNvPr id="9192" name="Google Shape;9192;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56"/>
            <p:cNvGrpSpPr/>
            <p:nvPr/>
          </p:nvGrpSpPr>
          <p:grpSpPr>
            <a:xfrm>
              <a:off x="4771663" y="1876896"/>
              <a:ext cx="108651" cy="100447"/>
              <a:chOff x="4771663" y="1876896"/>
              <a:chExt cx="108651" cy="100447"/>
            </a:xfrm>
          </p:grpSpPr>
          <p:sp>
            <p:nvSpPr>
              <p:cNvPr id="9197" name="Google Shape;9197;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1" name="Google Shape;9201;p56"/>
          <p:cNvGrpSpPr/>
          <p:nvPr/>
        </p:nvGrpSpPr>
        <p:grpSpPr>
          <a:xfrm>
            <a:off x="4026774" y="2074664"/>
            <a:ext cx="791287" cy="720350"/>
            <a:chOff x="267375" y="1071875"/>
            <a:chExt cx="470500" cy="428550"/>
          </a:xfrm>
        </p:grpSpPr>
        <p:sp>
          <p:nvSpPr>
            <p:cNvPr id="9202" name="Google Shape;9202;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56"/>
          <p:cNvGrpSpPr/>
          <p:nvPr/>
        </p:nvGrpSpPr>
        <p:grpSpPr>
          <a:xfrm>
            <a:off x="727269" y="3719294"/>
            <a:ext cx="1408444" cy="673166"/>
            <a:chOff x="712664" y="3693287"/>
            <a:chExt cx="1460738" cy="698160"/>
          </a:xfrm>
        </p:grpSpPr>
        <p:grpSp>
          <p:nvGrpSpPr>
            <p:cNvPr id="9211" name="Google Shape;9211;p56"/>
            <p:cNvGrpSpPr/>
            <p:nvPr/>
          </p:nvGrpSpPr>
          <p:grpSpPr>
            <a:xfrm>
              <a:off x="1380079" y="4133090"/>
              <a:ext cx="234048" cy="258099"/>
              <a:chOff x="1380079" y="4133090"/>
              <a:chExt cx="234048" cy="258099"/>
            </a:xfrm>
          </p:grpSpPr>
          <p:sp>
            <p:nvSpPr>
              <p:cNvPr id="9212" name="Google Shape;9212;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6"/>
            <p:cNvGrpSpPr/>
            <p:nvPr/>
          </p:nvGrpSpPr>
          <p:grpSpPr>
            <a:xfrm>
              <a:off x="884610" y="3864082"/>
              <a:ext cx="1118566" cy="527275"/>
              <a:chOff x="890961" y="3865463"/>
              <a:chExt cx="1115221" cy="525698"/>
            </a:xfrm>
          </p:grpSpPr>
          <p:sp>
            <p:nvSpPr>
              <p:cNvPr id="9216" name="Google Shape;9216;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6"/>
            <p:cNvGrpSpPr/>
            <p:nvPr/>
          </p:nvGrpSpPr>
          <p:grpSpPr>
            <a:xfrm>
              <a:off x="712664" y="3693287"/>
              <a:ext cx="1460738" cy="698160"/>
              <a:chOff x="712664" y="3693025"/>
              <a:chExt cx="1460738" cy="698160"/>
            </a:xfrm>
          </p:grpSpPr>
          <p:sp>
            <p:nvSpPr>
              <p:cNvPr id="9220" name="Google Shape;9220;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6" name="Google Shape;9226;p56"/>
          <p:cNvGrpSpPr/>
          <p:nvPr/>
        </p:nvGrpSpPr>
        <p:grpSpPr>
          <a:xfrm>
            <a:off x="3164985" y="1191441"/>
            <a:ext cx="795485" cy="738831"/>
            <a:chOff x="3348603" y="1236445"/>
            <a:chExt cx="749256" cy="695894"/>
          </a:xfrm>
        </p:grpSpPr>
        <p:grpSp>
          <p:nvGrpSpPr>
            <p:cNvPr id="9227" name="Google Shape;9227;p56"/>
            <p:cNvGrpSpPr/>
            <p:nvPr/>
          </p:nvGrpSpPr>
          <p:grpSpPr>
            <a:xfrm>
              <a:off x="3583779" y="1236445"/>
              <a:ext cx="293795" cy="285811"/>
              <a:chOff x="3750225" y="1774000"/>
              <a:chExt cx="149575" cy="145525"/>
            </a:xfrm>
          </p:grpSpPr>
          <p:sp>
            <p:nvSpPr>
              <p:cNvPr id="9228" name="Google Shape;9228;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56"/>
            <p:cNvGrpSpPr/>
            <p:nvPr/>
          </p:nvGrpSpPr>
          <p:grpSpPr>
            <a:xfrm>
              <a:off x="3775534" y="1462599"/>
              <a:ext cx="322325" cy="285958"/>
              <a:chOff x="3847850" y="1889150"/>
              <a:chExt cx="164100" cy="145600"/>
            </a:xfrm>
          </p:grpSpPr>
          <p:sp>
            <p:nvSpPr>
              <p:cNvPr id="9231" name="Google Shape;9231;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6"/>
            <p:cNvGrpSpPr/>
            <p:nvPr/>
          </p:nvGrpSpPr>
          <p:grpSpPr>
            <a:xfrm>
              <a:off x="3545329" y="1646528"/>
              <a:ext cx="293746" cy="285811"/>
              <a:chOff x="3730650" y="1982800"/>
              <a:chExt cx="149550" cy="145525"/>
            </a:xfrm>
          </p:grpSpPr>
          <p:sp>
            <p:nvSpPr>
              <p:cNvPr id="9234" name="Google Shape;9234;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56"/>
            <p:cNvGrpSpPr/>
            <p:nvPr/>
          </p:nvGrpSpPr>
          <p:grpSpPr>
            <a:xfrm>
              <a:off x="3348603" y="1415046"/>
              <a:ext cx="294384" cy="284387"/>
              <a:chOff x="3630494" y="1864938"/>
              <a:chExt cx="149875" cy="144800"/>
            </a:xfrm>
          </p:grpSpPr>
          <p:sp>
            <p:nvSpPr>
              <p:cNvPr id="9237" name="Google Shape;9237;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9" name="Google Shape;9239;p56"/>
          <p:cNvGrpSpPr/>
          <p:nvPr/>
        </p:nvGrpSpPr>
        <p:grpSpPr>
          <a:xfrm>
            <a:off x="2286512" y="3714337"/>
            <a:ext cx="1324924" cy="678083"/>
            <a:chOff x="2413923" y="3711366"/>
            <a:chExt cx="1374117" cy="703260"/>
          </a:xfrm>
        </p:grpSpPr>
        <p:grpSp>
          <p:nvGrpSpPr>
            <p:cNvPr id="9240" name="Google Shape;9240;p56"/>
            <p:cNvGrpSpPr/>
            <p:nvPr/>
          </p:nvGrpSpPr>
          <p:grpSpPr>
            <a:xfrm>
              <a:off x="2413923" y="3711366"/>
              <a:ext cx="1374117" cy="703260"/>
              <a:chOff x="2413923" y="3711366"/>
              <a:chExt cx="1374117" cy="703260"/>
            </a:xfrm>
          </p:grpSpPr>
          <p:sp>
            <p:nvSpPr>
              <p:cNvPr id="9241" name="Google Shape;9241;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56"/>
              <p:cNvGrpSpPr/>
              <p:nvPr/>
            </p:nvGrpSpPr>
            <p:grpSpPr>
              <a:xfrm>
                <a:off x="2600284" y="3808654"/>
                <a:ext cx="234506" cy="138009"/>
                <a:chOff x="2600284" y="3808654"/>
                <a:chExt cx="234506" cy="138009"/>
              </a:xfrm>
            </p:grpSpPr>
            <p:sp>
              <p:nvSpPr>
                <p:cNvPr id="9243" name="Google Shape;9243;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5" name="Google Shape;9245;p56"/>
              <p:cNvGrpSpPr/>
              <p:nvPr/>
            </p:nvGrpSpPr>
            <p:grpSpPr>
              <a:xfrm>
                <a:off x="3359659" y="3805664"/>
                <a:ext cx="232294" cy="141000"/>
                <a:chOff x="3359659" y="3805664"/>
                <a:chExt cx="232294" cy="141000"/>
              </a:xfrm>
            </p:grpSpPr>
            <p:sp>
              <p:nvSpPr>
                <p:cNvPr id="9246" name="Google Shape;9246;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7" name="Google Shape;9247;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8" name="Google Shape;9248;p56"/>
              <p:cNvGrpSpPr/>
              <p:nvPr/>
            </p:nvGrpSpPr>
            <p:grpSpPr>
              <a:xfrm>
                <a:off x="3067316" y="3711366"/>
                <a:ext cx="66900" cy="166809"/>
                <a:chOff x="3067316" y="3711366"/>
                <a:chExt cx="66900" cy="166809"/>
              </a:xfrm>
            </p:grpSpPr>
            <p:sp>
              <p:nvSpPr>
                <p:cNvPr id="9249" name="Google Shape;9249;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1" name="Google Shape;9251;p56"/>
              <p:cNvGrpSpPr/>
              <p:nvPr/>
            </p:nvGrpSpPr>
            <p:grpSpPr>
              <a:xfrm>
                <a:off x="2413923" y="4058666"/>
                <a:ext cx="224119" cy="66900"/>
                <a:chOff x="2413923" y="4058666"/>
                <a:chExt cx="224119" cy="66900"/>
              </a:xfrm>
            </p:grpSpPr>
            <p:sp>
              <p:nvSpPr>
                <p:cNvPr id="9252" name="Google Shape;9252;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3" name="Google Shape;9253;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4" name="Google Shape;9254;p56"/>
              <p:cNvGrpSpPr/>
              <p:nvPr/>
            </p:nvGrpSpPr>
            <p:grpSpPr>
              <a:xfrm>
                <a:off x="3564643" y="4058666"/>
                <a:ext cx="223397" cy="66900"/>
                <a:chOff x="3564643" y="4058666"/>
                <a:chExt cx="223397" cy="66900"/>
              </a:xfrm>
            </p:grpSpPr>
            <p:sp>
              <p:nvSpPr>
                <p:cNvPr id="9255" name="Google Shape;9255;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6" name="Google Shape;9256;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57" name="Google Shape;9257;p56"/>
            <p:cNvGrpSpPr/>
            <p:nvPr/>
          </p:nvGrpSpPr>
          <p:grpSpPr>
            <a:xfrm>
              <a:off x="2633353" y="3965763"/>
              <a:ext cx="933975" cy="445687"/>
              <a:chOff x="2633353" y="3965763"/>
              <a:chExt cx="933975" cy="445687"/>
            </a:xfrm>
          </p:grpSpPr>
          <p:sp>
            <p:nvSpPr>
              <p:cNvPr id="9258" name="Google Shape;9258;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0" name="Google Shape;9260;p56"/>
          <p:cNvGrpSpPr/>
          <p:nvPr/>
        </p:nvGrpSpPr>
        <p:grpSpPr>
          <a:xfrm>
            <a:off x="6410784" y="1264884"/>
            <a:ext cx="1131087" cy="587383"/>
            <a:chOff x="238125" y="999450"/>
            <a:chExt cx="7140700" cy="3708225"/>
          </a:xfrm>
        </p:grpSpPr>
        <p:sp>
          <p:nvSpPr>
            <p:cNvPr id="9261" name="Google Shape;9261;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6"/>
          <p:cNvGrpSpPr/>
          <p:nvPr/>
        </p:nvGrpSpPr>
        <p:grpSpPr>
          <a:xfrm>
            <a:off x="3762234" y="3714379"/>
            <a:ext cx="1375854" cy="678131"/>
            <a:chOff x="3913765" y="3641905"/>
            <a:chExt cx="1522805" cy="750560"/>
          </a:xfrm>
        </p:grpSpPr>
        <p:grpSp>
          <p:nvGrpSpPr>
            <p:cNvPr id="9271" name="Google Shape;9271;p56"/>
            <p:cNvGrpSpPr/>
            <p:nvPr/>
          </p:nvGrpSpPr>
          <p:grpSpPr>
            <a:xfrm>
              <a:off x="3913765" y="3997002"/>
              <a:ext cx="1522805" cy="395463"/>
              <a:chOff x="3913765" y="3997002"/>
              <a:chExt cx="1522805" cy="395463"/>
            </a:xfrm>
          </p:grpSpPr>
          <p:grpSp>
            <p:nvGrpSpPr>
              <p:cNvPr id="9272" name="Google Shape;9272;p56"/>
              <p:cNvGrpSpPr/>
              <p:nvPr/>
            </p:nvGrpSpPr>
            <p:grpSpPr>
              <a:xfrm>
                <a:off x="3913765" y="4138659"/>
                <a:ext cx="507602" cy="253806"/>
                <a:chOff x="3913765" y="4138659"/>
                <a:chExt cx="507602" cy="253806"/>
              </a:xfrm>
            </p:grpSpPr>
            <p:sp>
              <p:nvSpPr>
                <p:cNvPr id="9273" name="Google Shape;9273;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75" name="Google Shape;9275;p56"/>
              <p:cNvGrpSpPr/>
              <p:nvPr/>
            </p:nvGrpSpPr>
            <p:grpSpPr>
              <a:xfrm>
                <a:off x="4421361" y="3997002"/>
                <a:ext cx="507618" cy="395463"/>
                <a:chOff x="4421361" y="3997002"/>
                <a:chExt cx="507618" cy="395463"/>
              </a:xfrm>
            </p:grpSpPr>
            <p:sp>
              <p:nvSpPr>
                <p:cNvPr id="9276" name="Google Shape;9276;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56"/>
              <p:cNvGrpSpPr/>
              <p:nvPr/>
            </p:nvGrpSpPr>
            <p:grpSpPr>
              <a:xfrm>
                <a:off x="4928973" y="4189418"/>
                <a:ext cx="507596" cy="203047"/>
                <a:chOff x="4928973" y="4189418"/>
                <a:chExt cx="507596" cy="203047"/>
              </a:xfrm>
            </p:grpSpPr>
            <p:sp>
              <p:nvSpPr>
                <p:cNvPr id="9279" name="Google Shape;9279;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1" name="Google Shape;9281;p56"/>
            <p:cNvGrpSpPr/>
            <p:nvPr/>
          </p:nvGrpSpPr>
          <p:grpSpPr>
            <a:xfrm>
              <a:off x="4482186" y="3641905"/>
              <a:ext cx="397605" cy="349784"/>
              <a:chOff x="2906375" y="1159725"/>
              <a:chExt cx="1860575" cy="1636800"/>
            </a:xfrm>
          </p:grpSpPr>
          <p:sp>
            <p:nvSpPr>
              <p:cNvPr id="9282" name="Google Shape;9282;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6" name="Google Shape;9286;p56"/>
          <p:cNvGrpSpPr/>
          <p:nvPr/>
        </p:nvGrpSpPr>
        <p:grpSpPr>
          <a:xfrm>
            <a:off x="6546943" y="2074305"/>
            <a:ext cx="940737" cy="721067"/>
            <a:chOff x="6599718" y="2068734"/>
            <a:chExt cx="940737" cy="721067"/>
          </a:xfrm>
        </p:grpSpPr>
        <p:sp>
          <p:nvSpPr>
            <p:cNvPr id="9287" name="Google Shape;9287;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56"/>
            <p:cNvGrpSpPr/>
            <p:nvPr/>
          </p:nvGrpSpPr>
          <p:grpSpPr>
            <a:xfrm>
              <a:off x="6836957" y="2068734"/>
              <a:ext cx="461892" cy="721067"/>
              <a:chOff x="6836957" y="2068734"/>
              <a:chExt cx="461892" cy="721067"/>
            </a:xfrm>
          </p:grpSpPr>
          <p:sp>
            <p:nvSpPr>
              <p:cNvPr id="9294" name="Google Shape;9294;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0" name="Google Shape;9300;p56"/>
              <p:cNvGrpSpPr/>
              <p:nvPr/>
            </p:nvGrpSpPr>
            <p:grpSpPr>
              <a:xfrm>
                <a:off x="6836957" y="2068734"/>
                <a:ext cx="461892" cy="721067"/>
                <a:chOff x="6836957" y="2068734"/>
                <a:chExt cx="461892" cy="721067"/>
              </a:xfrm>
            </p:grpSpPr>
            <p:sp>
              <p:nvSpPr>
                <p:cNvPr id="9301" name="Google Shape;9301;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08" name="Google Shape;9308;p56"/>
          <p:cNvGrpSpPr/>
          <p:nvPr/>
        </p:nvGrpSpPr>
        <p:grpSpPr>
          <a:xfrm>
            <a:off x="2430262" y="2078652"/>
            <a:ext cx="712577" cy="712374"/>
            <a:chOff x="2559249" y="2069323"/>
            <a:chExt cx="685566" cy="685634"/>
          </a:xfrm>
        </p:grpSpPr>
        <p:sp>
          <p:nvSpPr>
            <p:cNvPr id="9309" name="Google Shape;9309;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6"/>
          <p:cNvGrpSpPr/>
          <p:nvPr/>
        </p:nvGrpSpPr>
        <p:grpSpPr>
          <a:xfrm>
            <a:off x="7612699" y="1191441"/>
            <a:ext cx="845645" cy="711911"/>
            <a:chOff x="951975" y="315800"/>
            <a:chExt cx="5860325" cy="4933550"/>
          </a:xfrm>
        </p:grpSpPr>
        <p:sp>
          <p:nvSpPr>
            <p:cNvPr id="9323" name="Google Shape;9323;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6"/>
          <p:cNvGrpSpPr/>
          <p:nvPr/>
        </p:nvGrpSpPr>
        <p:grpSpPr>
          <a:xfrm>
            <a:off x="3709828" y="2927550"/>
            <a:ext cx="1617932" cy="621724"/>
            <a:chOff x="3862800" y="3038525"/>
            <a:chExt cx="1329006" cy="510698"/>
          </a:xfrm>
        </p:grpSpPr>
        <p:sp>
          <p:nvSpPr>
            <p:cNvPr id="9332" name="Google Shape;9332;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56"/>
            <p:cNvGrpSpPr/>
            <p:nvPr/>
          </p:nvGrpSpPr>
          <p:grpSpPr>
            <a:xfrm>
              <a:off x="3967075" y="3040337"/>
              <a:ext cx="1019927" cy="402126"/>
              <a:chOff x="3967075" y="3040337"/>
              <a:chExt cx="1019927" cy="402126"/>
            </a:xfrm>
          </p:grpSpPr>
          <p:sp>
            <p:nvSpPr>
              <p:cNvPr id="9335" name="Google Shape;9335;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56"/>
            <p:cNvGrpSpPr/>
            <p:nvPr/>
          </p:nvGrpSpPr>
          <p:grpSpPr>
            <a:xfrm>
              <a:off x="4186700" y="3040337"/>
              <a:ext cx="390475" cy="183289"/>
              <a:chOff x="4186700" y="3040337"/>
              <a:chExt cx="390475" cy="183289"/>
            </a:xfrm>
          </p:grpSpPr>
          <p:sp>
            <p:nvSpPr>
              <p:cNvPr id="9338" name="Google Shape;9338;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6"/>
            <p:cNvGrpSpPr/>
            <p:nvPr/>
          </p:nvGrpSpPr>
          <p:grpSpPr>
            <a:xfrm>
              <a:off x="4073727" y="3040337"/>
              <a:ext cx="697794" cy="296263"/>
              <a:chOff x="4073727" y="3040337"/>
              <a:chExt cx="697794" cy="296263"/>
            </a:xfrm>
          </p:grpSpPr>
          <p:sp>
            <p:nvSpPr>
              <p:cNvPr id="9341" name="Google Shape;9341;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56"/>
            <p:cNvGrpSpPr/>
            <p:nvPr/>
          </p:nvGrpSpPr>
          <p:grpSpPr>
            <a:xfrm>
              <a:off x="3862800" y="3038525"/>
              <a:ext cx="1329006" cy="510698"/>
              <a:chOff x="3862800" y="3038525"/>
              <a:chExt cx="1329006" cy="510698"/>
            </a:xfrm>
          </p:grpSpPr>
          <p:sp>
            <p:nvSpPr>
              <p:cNvPr id="9344" name="Google Shape;9344;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6" name="Google Shape;9346;p56"/>
          <p:cNvGrpSpPr/>
          <p:nvPr/>
        </p:nvGrpSpPr>
        <p:grpSpPr>
          <a:xfrm>
            <a:off x="718150" y="1191441"/>
            <a:ext cx="883205" cy="775176"/>
            <a:chOff x="649648" y="271400"/>
            <a:chExt cx="6215377" cy="5455143"/>
          </a:xfrm>
        </p:grpSpPr>
        <p:sp>
          <p:nvSpPr>
            <p:cNvPr id="9347" name="Google Shape;9347;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6"/>
          <p:cNvGrpSpPr/>
          <p:nvPr/>
        </p:nvGrpSpPr>
        <p:grpSpPr>
          <a:xfrm>
            <a:off x="2326452" y="1191441"/>
            <a:ext cx="767704" cy="815489"/>
            <a:chOff x="2499700" y="1135950"/>
            <a:chExt cx="732402" cy="777990"/>
          </a:xfrm>
        </p:grpSpPr>
        <p:grpSp>
          <p:nvGrpSpPr>
            <p:cNvPr id="9360" name="Google Shape;9360;p56"/>
            <p:cNvGrpSpPr/>
            <p:nvPr/>
          </p:nvGrpSpPr>
          <p:grpSpPr>
            <a:xfrm>
              <a:off x="2499700" y="1135950"/>
              <a:ext cx="732402" cy="694705"/>
              <a:chOff x="2499700" y="1135950"/>
              <a:chExt cx="732402" cy="694705"/>
            </a:xfrm>
          </p:grpSpPr>
          <p:sp>
            <p:nvSpPr>
              <p:cNvPr id="9361" name="Google Shape;9361;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56"/>
            <p:cNvGrpSpPr/>
            <p:nvPr/>
          </p:nvGrpSpPr>
          <p:grpSpPr>
            <a:xfrm>
              <a:off x="2517909" y="1188726"/>
              <a:ext cx="702702" cy="725214"/>
              <a:chOff x="2517909" y="1188726"/>
              <a:chExt cx="702702" cy="725214"/>
            </a:xfrm>
          </p:grpSpPr>
          <p:sp>
            <p:nvSpPr>
              <p:cNvPr id="9389" name="Google Shape;9389;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4" name="Google Shape;9394;p56"/>
          <p:cNvGrpSpPr/>
          <p:nvPr/>
        </p:nvGrpSpPr>
        <p:grpSpPr>
          <a:xfrm>
            <a:off x="1672184" y="1191441"/>
            <a:ext cx="583439" cy="870229"/>
            <a:chOff x="1716825" y="1121550"/>
            <a:chExt cx="622800" cy="928938"/>
          </a:xfrm>
        </p:grpSpPr>
        <p:grpSp>
          <p:nvGrpSpPr>
            <p:cNvPr id="9395" name="Google Shape;9395;p56"/>
            <p:cNvGrpSpPr/>
            <p:nvPr/>
          </p:nvGrpSpPr>
          <p:grpSpPr>
            <a:xfrm>
              <a:off x="1716825" y="1121550"/>
              <a:ext cx="622800" cy="928938"/>
              <a:chOff x="1716825" y="1121550"/>
              <a:chExt cx="622800" cy="928938"/>
            </a:xfrm>
          </p:grpSpPr>
          <p:cxnSp>
            <p:nvCxnSpPr>
              <p:cNvPr id="9396" name="Google Shape;9396;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97" name="Google Shape;9397;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56"/>
            <p:cNvGrpSpPr/>
            <p:nvPr/>
          </p:nvGrpSpPr>
          <p:grpSpPr>
            <a:xfrm>
              <a:off x="1768050" y="1172775"/>
              <a:ext cx="520200" cy="832000"/>
              <a:chOff x="1768050" y="1172775"/>
              <a:chExt cx="520200" cy="832000"/>
            </a:xfrm>
          </p:grpSpPr>
          <p:cxnSp>
            <p:nvCxnSpPr>
              <p:cNvPr id="9399" name="Google Shape;9399;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00" name="Google Shape;9400;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6"/>
            <p:cNvGrpSpPr/>
            <p:nvPr/>
          </p:nvGrpSpPr>
          <p:grpSpPr>
            <a:xfrm>
              <a:off x="1820100" y="1225475"/>
              <a:ext cx="416400" cy="729575"/>
              <a:chOff x="1820100" y="1225475"/>
              <a:chExt cx="416400" cy="729575"/>
            </a:xfrm>
          </p:grpSpPr>
          <p:cxnSp>
            <p:nvCxnSpPr>
              <p:cNvPr id="9402" name="Google Shape;9402;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03" name="Google Shape;9403;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56"/>
            <p:cNvGrpSpPr/>
            <p:nvPr/>
          </p:nvGrpSpPr>
          <p:grpSpPr>
            <a:xfrm>
              <a:off x="1874250" y="1278825"/>
              <a:ext cx="308100" cy="605275"/>
              <a:chOff x="1874250" y="1278825"/>
              <a:chExt cx="308100" cy="605275"/>
            </a:xfrm>
          </p:grpSpPr>
          <p:cxnSp>
            <p:nvCxnSpPr>
              <p:cNvPr id="9405" name="Google Shape;9405;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06" name="Google Shape;9406;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7" name="Google Shape;9407;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6"/>
          <p:cNvGrpSpPr/>
          <p:nvPr/>
        </p:nvGrpSpPr>
        <p:grpSpPr>
          <a:xfrm>
            <a:off x="1592007" y="2077763"/>
            <a:ext cx="739072" cy="714152"/>
            <a:chOff x="4334725" y="1355875"/>
            <a:chExt cx="3106650" cy="3001900"/>
          </a:xfrm>
        </p:grpSpPr>
        <p:grpSp>
          <p:nvGrpSpPr>
            <p:cNvPr id="9409" name="Google Shape;9409;p56"/>
            <p:cNvGrpSpPr/>
            <p:nvPr/>
          </p:nvGrpSpPr>
          <p:grpSpPr>
            <a:xfrm>
              <a:off x="4516050" y="1724875"/>
              <a:ext cx="2693725" cy="2632900"/>
              <a:chOff x="4516050" y="1724875"/>
              <a:chExt cx="2693725" cy="2632900"/>
            </a:xfrm>
          </p:grpSpPr>
          <p:sp>
            <p:nvSpPr>
              <p:cNvPr id="9410" name="Google Shape;9410;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56"/>
            <p:cNvGrpSpPr/>
            <p:nvPr/>
          </p:nvGrpSpPr>
          <p:grpSpPr>
            <a:xfrm>
              <a:off x="4334725" y="1355875"/>
              <a:ext cx="3106650" cy="2709650"/>
              <a:chOff x="4334725" y="1355875"/>
              <a:chExt cx="3106650" cy="2709650"/>
            </a:xfrm>
          </p:grpSpPr>
          <p:sp>
            <p:nvSpPr>
              <p:cNvPr id="9414" name="Google Shape;9414;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7" name="Google Shape;9417;p56"/>
          <p:cNvGrpSpPr/>
          <p:nvPr/>
        </p:nvGrpSpPr>
        <p:grpSpPr>
          <a:xfrm>
            <a:off x="7708956" y="3708534"/>
            <a:ext cx="312074" cy="684173"/>
            <a:chOff x="7645573" y="3754300"/>
            <a:chExt cx="293855" cy="644170"/>
          </a:xfrm>
        </p:grpSpPr>
        <p:sp>
          <p:nvSpPr>
            <p:cNvPr id="9418" name="Google Shape;9418;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56"/>
          <p:cNvGrpSpPr/>
          <p:nvPr/>
        </p:nvGrpSpPr>
        <p:grpSpPr>
          <a:xfrm>
            <a:off x="5630944" y="1191441"/>
            <a:ext cx="709011" cy="739359"/>
            <a:chOff x="5830645" y="1256617"/>
            <a:chExt cx="530340" cy="553040"/>
          </a:xfrm>
        </p:grpSpPr>
        <p:grpSp>
          <p:nvGrpSpPr>
            <p:cNvPr id="9421" name="Google Shape;9421;p56"/>
            <p:cNvGrpSpPr/>
            <p:nvPr/>
          </p:nvGrpSpPr>
          <p:grpSpPr>
            <a:xfrm>
              <a:off x="5830645" y="1256617"/>
              <a:ext cx="259743" cy="269909"/>
              <a:chOff x="5830645" y="1256617"/>
              <a:chExt cx="259743" cy="269909"/>
            </a:xfrm>
          </p:grpSpPr>
          <p:sp>
            <p:nvSpPr>
              <p:cNvPr id="9422" name="Google Shape;9422;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6"/>
            <p:cNvGrpSpPr/>
            <p:nvPr/>
          </p:nvGrpSpPr>
          <p:grpSpPr>
            <a:xfrm>
              <a:off x="6101293" y="1256617"/>
              <a:ext cx="259692" cy="269909"/>
              <a:chOff x="6101293" y="1256617"/>
              <a:chExt cx="259692" cy="269909"/>
            </a:xfrm>
          </p:grpSpPr>
          <p:sp>
            <p:nvSpPr>
              <p:cNvPr id="9425" name="Google Shape;9425;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56"/>
            <p:cNvGrpSpPr/>
            <p:nvPr/>
          </p:nvGrpSpPr>
          <p:grpSpPr>
            <a:xfrm>
              <a:off x="5830645" y="1539749"/>
              <a:ext cx="259692" cy="269909"/>
              <a:chOff x="5830645" y="1539749"/>
              <a:chExt cx="259692" cy="269909"/>
            </a:xfrm>
          </p:grpSpPr>
          <p:sp>
            <p:nvSpPr>
              <p:cNvPr id="9428" name="Google Shape;9428;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6"/>
            <p:cNvGrpSpPr/>
            <p:nvPr/>
          </p:nvGrpSpPr>
          <p:grpSpPr>
            <a:xfrm>
              <a:off x="6101293" y="1539749"/>
              <a:ext cx="259692" cy="269909"/>
              <a:chOff x="6101293" y="1539749"/>
              <a:chExt cx="259692" cy="269909"/>
            </a:xfrm>
          </p:grpSpPr>
          <p:sp>
            <p:nvSpPr>
              <p:cNvPr id="9431" name="Google Shape;9431;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56"/>
          <p:cNvGrpSpPr/>
          <p:nvPr/>
        </p:nvGrpSpPr>
        <p:grpSpPr>
          <a:xfrm>
            <a:off x="732438" y="2927557"/>
            <a:ext cx="1452955" cy="621360"/>
            <a:chOff x="732422" y="2990152"/>
            <a:chExt cx="1337773" cy="572102"/>
          </a:xfrm>
        </p:grpSpPr>
        <p:sp>
          <p:nvSpPr>
            <p:cNvPr id="9435" name="Google Shape;9435;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819303"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952957" y="2111850"/>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4" y="411675"/>
            <a:ext cx="6982125"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UNDERSTANDING WITH EXAMPLE</a:t>
            </a:r>
            <a:endParaRPr dirty="0"/>
          </a:p>
        </p:txBody>
      </p:sp>
      <p:graphicFrame>
        <p:nvGraphicFramePr>
          <p:cNvPr id="1243" name="Google Shape;1243;p44"/>
          <p:cNvGraphicFramePr/>
          <p:nvPr/>
        </p:nvGraphicFramePr>
        <p:xfrm>
          <a:off x="1085697" y="1578542"/>
          <a:ext cx="7239000" cy="2361504"/>
        </p:xfrm>
        <a:graphic>
          <a:graphicData uri="http://schemas.openxmlformats.org/drawingml/2006/table">
            <a:tbl>
              <a:tblPr>
                <a:noFill/>
                <a:tableStyleId>{EE8D0A74-243A-4E5C-9CE1-6F0210A88CAE}</a:tableStyleId>
              </a:tblPr>
              <a:tblGrid>
                <a:gridCol w="807368">
                  <a:extLst>
                    <a:ext uri="{9D8B030D-6E8A-4147-A177-3AD203B41FA5}">
                      <a16:colId xmlns:a16="http://schemas.microsoft.com/office/drawing/2014/main" val="20000"/>
                    </a:ext>
                  </a:extLst>
                </a:gridCol>
                <a:gridCol w="1491915">
                  <a:extLst>
                    <a:ext uri="{9D8B030D-6E8A-4147-A177-3AD203B41FA5}">
                      <a16:colId xmlns:a16="http://schemas.microsoft.com/office/drawing/2014/main" val="20001"/>
                    </a:ext>
                  </a:extLst>
                </a:gridCol>
                <a:gridCol w="1559485">
                  <a:extLst>
                    <a:ext uri="{9D8B030D-6E8A-4147-A177-3AD203B41FA5}">
                      <a16:colId xmlns:a16="http://schemas.microsoft.com/office/drawing/2014/main" val="20002"/>
                    </a:ext>
                  </a:extLst>
                </a:gridCol>
                <a:gridCol w="1643337">
                  <a:extLst>
                    <a:ext uri="{9D8B030D-6E8A-4147-A177-3AD203B41FA5}">
                      <a16:colId xmlns:a16="http://schemas.microsoft.com/office/drawing/2014/main" val="3563350476"/>
                    </a:ext>
                  </a:extLst>
                </a:gridCol>
                <a:gridCol w="1736895">
                  <a:extLst>
                    <a:ext uri="{9D8B030D-6E8A-4147-A177-3AD203B41FA5}">
                      <a16:colId xmlns:a16="http://schemas.microsoft.com/office/drawing/2014/main" val="20003"/>
                    </a:ext>
                  </a:extLst>
                </a:gridCol>
              </a:tblGrid>
              <a:tr h="460296">
                <a:tc>
                  <a:txBody>
                    <a:bodyPr/>
                    <a:lstStyle/>
                    <a:p>
                      <a:pPr marL="0" marR="0" lvl="0" indent="0" algn="ctr" rtl="0">
                        <a:lnSpc>
                          <a:spcPct val="100000"/>
                        </a:lnSpc>
                        <a:spcBef>
                          <a:spcPts val="0"/>
                        </a:spcBef>
                        <a:spcAft>
                          <a:spcPts val="0"/>
                        </a:spcAft>
                        <a:buClr>
                          <a:srgbClr val="000000"/>
                        </a:buClr>
                        <a:buFont typeface="Arial"/>
                        <a:buNone/>
                      </a:pPr>
                      <a:r>
                        <a:rPr lang="en-US" sz="1600" b="0" i="0" u="none" strike="noStrike" cap="none" dirty="0">
                          <a:solidFill>
                            <a:schemeClr val="lt1"/>
                          </a:solidFill>
                          <a:latin typeface="Maven Pro"/>
                          <a:sym typeface="Arial"/>
                        </a:rPr>
                        <a:t>SID</a:t>
                      </a:r>
                      <a:endParaRPr sz="1600" b="0" i="0" u="none" strike="noStrike" cap="none" dirty="0">
                        <a:solidFill>
                          <a:schemeClr val="lt1"/>
                        </a:solidFill>
                        <a:latin typeface="Maven Pro"/>
                        <a:sym typeface="Arial"/>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600" dirty="0">
                          <a:solidFill>
                            <a:schemeClr val="lt1"/>
                          </a:solidFill>
                          <a:latin typeface="Maven Pro"/>
                          <a:ea typeface="Maven Pro"/>
                          <a:cs typeface="Maven Pro"/>
                          <a:sym typeface="Maven Pro"/>
                        </a:rPr>
                        <a:t>REG_ID</a:t>
                      </a:r>
                      <a:endParaRPr sz="160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600" dirty="0">
                          <a:solidFill>
                            <a:schemeClr val="lt1"/>
                          </a:solidFill>
                          <a:latin typeface="Maven Pro"/>
                          <a:ea typeface="Maven Pro"/>
                          <a:cs typeface="Maven Pro"/>
                          <a:sym typeface="Maven Pro"/>
                        </a:rPr>
                        <a:t>NAME</a:t>
                      </a:r>
                      <a:endParaRPr sz="160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b="0" i="0" u="none" strike="noStrike" cap="none" dirty="0">
                          <a:solidFill>
                            <a:schemeClr val="lt1"/>
                          </a:solidFill>
                          <a:latin typeface="Maven Pro"/>
                          <a:ea typeface="Maven Pro"/>
                          <a:cs typeface="Maven Pro"/>
                          <a:sym typeface="Maven Pro"/>
                        </a:rPr>
                        <a:t>BRANCH_CODE</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600" b="0" i="0" u="none" strike="noStrike" cap="none" dirty="0">
                          <a:solidFill>
                            <a:schemeClr val="lt1"/>
                          </a:solidFill>
                          <a:latin typeface="Maven Pro"/>
                          <a:ea typeface="Maven Pro"/>
                          <a:cs typeface="Maven Pro"/>
                          <a:sym typeface="Maven Pro"/>
                        </a:rPr>
                        <a:t>EMAIL_ID</a:t>
                      </a:r>
                      <a:endParaRPr sz="160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81689">
                <a:tc>
                  <a:txBody>
                    <a:bodyPr/>
                    <a:lstStyle/>
                    <a:p>
                      <a:pPr marL="0" marR="0" lvl="0" indent="0" algn="ctr" rtl="0">
                        <a:lnSpc>
                          <a:spcPct val="100000"/>
                        </a:lnSpc>
                        <a:spcBef>
                          <a:spcPts val="0"/>
                        </a:spcBef>
                        <a:spcAft>
                          <a:spcPts val="0"/>
                        </a:spcAft>
                        <a:buClr>
                          <a:srgbClr val="000000"/>
                        </a:buClr>
                        <a:buFont typeface="Arial"/>
                        <a:buNone/>
                      </a:pPr>
                      <a:r>
                        <a:rPr lang="en" sz="1400" b="0" i="0" u="none" strike="noStrike" cap="none" dirty="0">
                          <a:solidFill>
                            <a:schemeClr val="lt1"/>
                          </a:solidFill>
                          <a:latin typeface="Maven Pro"/>
                          <a:ea typeface="Share Tech"/>
                          <a:cs typeface="Share Tech"/>
                          <a:sym typeface="Share Tech"/>
                        </a:rPr>
                        <a:t>1</a:t>
                      </a:r>
                      <a:endParaRPr sz="14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dirty="0">
                          <a:solidFill>
                            <a:schemeClr val="lt1"/>
                          </a:solidFill>
                          <a:latin typeface="Maven Pro"/>
                          <a:ea typeface="Maven Pro"/>
                          <a:cs typeface="Maven Pro"/>
                          <a:sym typeface="Maven Pro"/>
                        </a:rPr>
                        <a:t>CSE-2023-01</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dirty="0">
                          <a:solidFill>
                            <a:schemeClr val="lt1"/>
                          </a:solidFill>
                          <a:latin typeface="Maven Pro"/>
                          <a:ea typeface="Maven Pro"/>
                          <a:cs typeface="Maven Pro"/>
                          <a:sym typeface="Maven Pro"/>
                        </a:rPr>
                        <a:t>Kapil</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CSE</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spcBef>
                          <a:spcPts val="0"/>
                        </a:spcBef>
                        <a:spcAft>
                          <a:spcPts val="0"/>
                        </a:spcAft>
                        <a:buNone/>
                      </a:pPr>
                      <a:r>
                        <a:rPr lang="en-US" dirty="0">
                          <a:solidFill>
                            <a:schemeClr val="lt1"/>
                          </a:solidFill>
                          <a:latin typeface="Maven Pro"/>
                          <a:ea typeface="Maven Pro"/>
                          <a:cs typeface="Maven Pro"/>
                          <a:sym typeface="Maven Pro"/>
                          <a:hlinkClick r:id="rId3"/>
                        </a:rPr>
                        <a:t>kapil@xyz.com</a:t>
                      </a:r>
                      <a:endParaRPr lang="en-US"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71439">
                <a:tc>
                  <a:txBody>
                    <a:bodyPr/>
                    <a:lstStyle/>
                    <a:p>
                      <a:pPr marL="0" marR="0" lvl="0" indent="0" algn="ctr" rtl="0">
                        <a:lnSpc>
                          <a:spcPct val="100000"/>
                        </a:lnSpc>
                        <a:spcBef>
                          <a:spcPts val="0"/>
                        </a:spcBef>
                        <a:spcAft>
                          <a:spcPts val="0"/>
                        </a:spcAft>
                        <a:buClr>
                          <a:srgbClr val="000000"/>
                        </a:buClr>
                        <a:buFont typeface="Arial"/>
                        <a:buNone/>
                      </a:pPr>
                      <a:r>
                        <a:rPr lang="en" sz="1400" b="0" i="0" u="none" strike="noStrike" cap="none" dirty="0">
                          <a:solidFill>
                            <a:schemeClr val="lt1"/>
                          </a:solidFill>
                          <a:latin typeface="Maven Pro"/>
                          <a:ea typeface="Share Tech"/>
                          <a:cs typeface="Share Tech"/>
                          <a:sym typeface="Share Tech"/>
                        </a:rPr>
                        <a:t>2</a:t>
                      </a:r>
                      <a:endParaRPr sz="14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dirty="0">
                          <a:solidFill>
                            <a:schemeClr val="lt1"/>
                          </a:solidFill>
                          <a:latin typeface="Maven Pro"/>
                          <a:ea typeface="Maven Pro"/>
                          <a:cs typeface="Maven Pro"/>
                          <a:sym typeface="Maven Pro"/>
                        </a:rPr>
                        <a:t>CSE-2021-02</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Virat</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CSE</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spcBef>
                          <a:spcPts val="0"/>
                        </a:spcBef>
                        <a:spcAft>
                          <a:spcPts val="0"/>
                        </a:spcAft>
                        <a:buNone/>
                      </a:pPr>
                      <a:r>
                        <a:rPr lang="en" dirty="0">
                          <a:solidFill>
                            <a:schemeClr val="lt1"/>
                          </a:solidFill>
                          <a:latin typeface="Maven Pro"/>
                          <a:ea typeface="Maven Pro"/>
                          <a:cs typeface="Maven Pro"/>
                          <a:sym typeface="Maven Pro"/>
                          <a:hlinkClick r:id="rId4"/>
                        </a:rPr>
                        <a:t>virat@xyz.com</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21872">
                <a:tc>
                  <a:txBody>
                    <a:bodyPr/>
                    <a:lstStyle/>
                    <a:p>
                      <a:pPr marL="0" marR="0" lvl="0" indent="0" algn="ctr" rtl="0">
                        <a:lnSpc>
                          <a:spcPct val="100000"/>
                        </a:lnSpc>
                        <a:spcBef>
                          <a:spcPts val="0"/>
                        </a:spcBef>
                        <a:spcAft>
                          <a:spcPts val="0"/>
                        </a:spcAft>
                        <a:buClr>
                          <a:srgbClr val="000000"/>
                        </a:buClr>
                        <a:buFont typeface="Arial"/>
                        <a:buNone/>
                      </a:pPr>
                      <a:r>
                        <a:rPr lang="en" sz="1400" b="0" i="0" u="none" strike="noStrike" cap="none" dirty="0">
                          <a:solidFill>
                            <a:schemeClr val="lt1"/>
                          </a:solidFill>
                          <a:latin typeface="Maven Pro"/>
                          <a:ea typeface="Share Tech"/>
                          <a:cs typeface="Share Tech"/>
                          <a:sym typeface="Share Tech"/>
                        </a:rPr>
                        <a:t>3</a:t>
                      </a:r>
                      <a:endParaRPr sz="14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dirty="0">
                          <a:solidFill>
                            <a:schemeClr val="lt1"/>
                          </a:solidFill>
                          <a:latin typeface="Maven Pro"/>
                          <a:ea typeface="Maven Pro"/>
                          <a:cs typeface="Maven Pro"/>
                          <a:sym typeface="Maven Pro"/>
                        </a:rPr>
                        <a:t>IT-2022-03</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dirty="0">
                          <a:solidFill>
                            <a:schemeClr val="lt1"/>
                          </a:solidFill>
                          <a:latin typeface="Maven Pro"/>
                          <a:ea typeface="Maven Pro"/>
                          <a:cs typeface="Maven Pro"/>
                          <a:sym typeface="Maven Pro"/>
                        </a:rPr>
                        <a:t>Sehwag</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IT</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rtl="0">
                        <a:lnSpc>
                          <a:spcPct val="100000"/>
                        </a:lnSpc>
                        <a:spcBef>
                          <a:spcPts val="0"/>
                        </a:spcBef>
                        <a:spcAft>
                          <a:spcPts val="0"/>
                        </a:spcAft>
                        <a:buClr>
                          <a:srgbClr val="000000"/>
                        </a:buClr>
                        <a:buFont typeface="Arial"/>
                        <a:buNone/>
                      </a:pPr>
                      <a:r>
                        <a:rPr lang="en-US" sz="1400" b="0" i="0" u="none" strike="noStrike" cap="none" dirty="0">
                          <a:solidFill>
                            <a:schemeClr val="lt1"/>
                          </a:solidFill>
                          <a:latin typeface="Maven Pro"/>
                          <a:ea typeface="Maven Pro"/>
                          <a:cs typeface="Maven Pro"/>
                          <a:sym typeface="Maven Pro"/>
                          <a:hlinkClick r:id="rId5"/>
                        </a:rPr>
                        <a:t>sehwag@xyz.com</a:t>
                      </a:r>
                      <a:endParaRPr sz="140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526208">
                <a:tc>
                  <a:txBody>
                    <a:bodyPr/>
                    <a:lstStyle/>
                    <a:p>
                      <a:pPr marL="0" marR="0" lvl="0" indent="0" algn="ctr" rtl="0">
                        <a:lnSpc>
                          <a:spcPct val="100000"/>
                        </a:lnSpc>
                        <a:spcBef>
                          <a:spcPts val="0"/>
                        </a:spcBef>
                        <a:spcAft>
                          <a:spcPts val="0"/>
                        </a:spcAft>
                        <a:buClr>
                          <a:srgbClr val="000000"/>
                        </a:buClr>
                        <a:buFont typeface="Arial"/>
                        <a:buNone/>
                      </a:pPr>
                      <a:r>
                        <a:rPr lang="en-US" sz="1400" b="0" i="0" u="none" strike="noStrike" cap="none" dirty="0">
                          <a:solidFill>
                            <a:schemeClr val="lt1"/>
                          </a:solidFill>
                          <a:latin typeface="Maven Pro"/>
                          <a:ea typeface="Share Tech"/>
                          <a:cs typeface="Share Tech"/>
                          <a:sym typeface="Share Tech"/>
                        </a:rPr>
                        <a:t>4</a:t>
                      </a:r>
                      <a:endParaRPr sz="14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ECE-2023-04</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Virat</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ECE</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spcBef>
                          <a:spcPts val="0"/>
                        </a:spcBef>
                        <a:spcAft>
                          <a:spcPts val="0"/>
                        </a:spcAft>
                        <a:buNone/>
                      </a:pPr>
                      <a:r>
                        <a:rPr lang="en-US" dirty="0">
                          <a:solidFill>
                            <a:schemeClr val="lt1"/>
                          </a:solidFill>
                          <a:latin typeface="Maven Pro"/>
                          <a:ea typeface="Maven Pro"/>
                          <a:cs typeface="Maven Pro"/>
                          <a:sym typeface="Maven Pro"/>
                          <a:hlinkClick r:id="rId6"/>
                        </a:rPr>
                        <a:t>virat123@xyz.com</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9520129"/>
                  </a:ext>
                </a:extLst>
              </a:tr>
            </a:tbl>
          </a:graphicData>
        </a:graphic>
      </p:graphicFrame>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474;p27">
            <a:extLst>
              <a:ext uri="{FF2B5EF4-FFF2-40B4-BE49-F238E27FC236}">
                <a16:creationId xmlns:a16="http://schemas.microsoft.com/office/drawing/2014/main" id="{D8535BD1-0016-46C6-9E83-9C0B50AD6555}"/>
              </a:ext>
            </a:extLst>
          </p:cNvPr>
          <p:cNvSpPr txBox="1">
            <a:spLocks/>
          </p:cNvSpPr>
          <p:nvPr/>
        </p:nvSpPr>
        <p:spPr>
          <a:xfrm>
            <a:off x="618824" y="1084767"/>
            <a:ext cx="21525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000" dirty="0">
                <a:solidFill>
                  <a:srgbClr val="FF9973"/>
                </a:solidFill>
              </a:rPr>
              <a:t>STUDENT TABLE</a:t>
            </a:r>
          </a:p>
        </p:txBody>
      </p:sp>
      <p:sp>
        <p:nvSpPr>
          <p:cNvPr id="13" name="Google Shape;474;p27">
            <a:extLst>
              <a:ext uri="{FF2B5EF4-FFF2-40B4-BE49-F238E27FC236}">
                <a16:creationId xmlns:a16="http://schemas.microsoft.com/office/drawing/2014/main" id="{4BEC179F-B99F-4344-BF2F-DCC37E44DF86}"/>
              </a:ext>
            </a:extLst>
          </p:cNvPr>
          <p:cNvSpPr txBox="1">
            <a:spLocks/>
          </p:cNvSpPr>
          <p:nvPr/>
        </p:nvSpPr>
        <p:spPr>
          <a:xfrm>
            <a:off x="618824" y="1087950"/>
            <a:ext cx="21525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000" dirty="0">
                <a:solidFill>
                  <a:srgbClr val="FF9973"/>
                </a:solidFill>
              </a:rPr>
              <a:t>STUDENT TABLE</a:t>
            </a:r>
          </a:p>
        </p:txBody>
      </p:sp>
    </p:spTree>
    <p:extLst>
      <p:ext uri="{BB962C8B-B14F-4D97-AF65-F5344CB8AC3E}">
        <p14:creationId xmlns:p14="http://schemas.microsoft.com/office/powerpoint/2010/main" val="226099216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9444"/>
        <p:cNvGrpSpPr/>
        <p:nvPr/>
      </p:nvGrpSpPr>
      <p:grpSpPr>
        <a:xfrm>
          <a:off x="0" y="0"/>
          <a:ext cx="0" cy="0"/>
          <a:chOff x="0" y="0"/>
          <a:chExt cx="0" cy="0"/>
        </a:xfrm>
      </p:grpSpPr>
      <p:grpSp>
        <p:nvGrpSpPr>
          <p:cNvPr id="9445" name="Google Shape;9445;p57"/>
          <p:cNvGrpSpPr/>
          <p:nvPr/>
        </p:nvGrpSpPr>
        <p:grpSpPr>
          <a:xfrm>
            <a:off x="729238" y="1179665"/>
            <a:ext cx="1636117" cy="1526144"/>
            <a:chOff x="729238" y="1179665"/>
            <a:chExt cx="1636117" cy="1526144"/>
          </a:xfrm>
        </p:grpSpPr>
        <p:grpSp>
          <p:nvGrpSpPr>
            <p:cNvPr id="9446" name="Google Shape;9446;p57"/>
            <p:cNvGrpSpPr/>
            <p:nvPr/>
          </p:nvGrpSpPr>
          <p:grpSpPr>
            <a:xfrm>
              <a:off x="729238" y="1179665"/>
              <a:ext cx="80700" cy="1526144"/>
              <a:chOff x="729238" y="1179665"/>
              <a:chExt cx="80700" cy="1526144"/>
            </a:xfrm>
          </p:grpSpPr>
          <p:sp>
            <p:nvSpPr>
              <p:cNvPr id="9447" name="Google Shape;9447;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57"/>
            <p:cNvGrpSpPr/>
            <p:nvPr/>
          </p:nvGrpSpPr>
          <p:grpSpPr>
            <a:xfrm>
              <a:off x="903098" y="1179665"/>
              <a:ext cx="80700" cy="1526144"/>
              <a:chOff x="903098" y="1179665"/>
              <a:chExt cx="80700" cy="1526144"/>
            </a:xfrm>
          </p:grpSpPr>
          <p:sp>
            <p:nvSpPr>
              <p:cNvPr id="9458" name="Google Shape;9458;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7"/>
            <p:cNvGrpSpPr/>
            <p:nvPr/>
          </p:nvGrpSpPr>
          <p:grpSpPr>
            <a:xfrm>
              <a:off x="1076958" y="1179665"/>
              <a:ext cx="80700" cy="1526144"/>
              <a:chOff x="1076958" y="1179665"/>
              <a:chExt cx="80700" cy="1526144"/>
            </a:xfrm>
          </p:grpSpPr>
          <p:sp>
            <p:nvSpPr>
              <p:cNvPr id="9469" name="Google Shape;9469;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57"/>
            <p:cNvGrpSpPr/>
            <p:nvPr/>
          </p:nvGrpSpPr>
          <p:grpSpPr>
            <a:xfrm>
              <a:off x="1247707" y="1179665"/>
              <a:ext cx="80700" cy="1526144"/>
              <a:chOff x="1247707" y="1179665"/>
              <a:chExt cx="80700" cy="1526144"/>
            </a:xfrm>
          </p:grpSpPr>
          <p:sp>
            <p:nvSpPr>
              <p:cNvPr id="9480" name="Google Shape;9480;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57"/>
            <p:cNvGrpSpPr/>
            <p:nvPr/>
          </p:nvGrpSpPr>
          <p:grpSpPr>
            <a:xfrm>
              <a:off x="1421567" y="1179665"/>
              <a:ext cx="80700" cy="1526144"/>
              <a:chOff x="1421567" y="1179665"/>
              <a:chExt cx="80700" cy="1526144"/>
            </a:xfrm>
          </p:grpSpPr>
          <p:sp>
            <p:nvSpPr>
              <p:cNvPr id="9491" name="Google Shape;9491;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57"/>
            <p:cNvGrpSpPr/>
            <p:nvPr/>
          </p:nvGrpSpPr>
          <p:grpSpPr>
            <a:xfrm>
              <a:off x="1592327" y="1179665"/>
              <a:ext cx="80700" cy="1526144"/>
              <a:chOff x="1592327" y="1179665"/>
              <a:chExt cx="80700" cy="1526144"/>
            </a:xfrm>
          </p:grpSpPr>
          <p:sp>
            <p:nvSpPr>
              <p:cNvPr id="9502" name="Google Shape;9502;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57"/>
            <p:cNvGrpSpPr/>
            <p:nvPr/>
          </p:nvGrpSpPr>
          <p:grpSpPr>
            <a:xfrm>
              <a:off x="1766187" y="1179665"/>
              <a:ext cx="80700" cy="1526144"/>
              <a:chOff x="1766187" y="1179665"/>
              <a:chExt cx="80700" cy="1526144"/>
            </a:xfrm>
          </p:grpSpPr>
          <p:sp>
            <p:nvSpPr>
              <p:cNvPr id="9513" name="Google Shape;9513;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7"/>
            <p:cNvGrpSpPr/>
            <p:nvPr/>
          </p:nvGrpSpPr>
          <p:grpSpPr>
            <a:xfrm>
              <a:off x="1936935" y="1179665"/>
              <a:ext cx="80700" cy="1526144"/>
              <a:chOff x="1936935" y="1179665"/>
              <a:chExt cx="80700" cy="1526144"/>
            </a:xfrm>
          </p:grpSpPr>
          <p:sp>
            <p:nvSpPr>
              <p:cNvPr id="9524" name="Google Shape;9524;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7"/>
            <p:cNvGrpSpPr/>
            <p:nvPr/>
          </p:nvGrpSpPr>
          <p:grpSpPr>
            <a:xfrm>
              <a:off x="2110795" y="1179665"/>
              <a:ext cx="80700" cy="1526144"/>
              <a:chOff x="2110795" y="1179665"/>
              <a:chExt cx="80700" cy="1526144"/>
            </a:xfrm>
          </p:grpSpPr>
          <p:sp>
            <p:nvSpPr>
              <p:cNvPr id="9535" name="Google Shape;9535;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57"/>
            <p:cNvGrpSpPr/>
            <p:nvPr/>
          </p:nvGrpSpPr>
          <p:grpSpPr>
            <a:xfrm>
              <a:off x="2284655" y="1179665"/>
              <a:ext cx="80700" cy="1526144"/>
              <a:chOff x="2284655" y="1179665"/>
              <a:chExt cx="80700" cy="1526144"/>
            </a:xfrm>
          </p:grpSpPr>
          <p:sp>
            <p:nvSpPr>
              <p:cNvPr id="9546" name="Google Shape;9546;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6" name="Google Shape;9556;p57"/>
          <p:cNvGrpSpPr/>
          <p:nvPr/>
        </p:nvGrpSpPr>
        <p:grpSpPr>
          <a:xfrm>
            <a:off x="2623904" y="1198803"/>
            <a:ext cx="1364248" cy="1102133"/>
            <a:chOff x="2623904" y="1198803"/>
            <a:chExt cx="1364248" cy="1102133"/>
          </a:xfrm>
        </p:grpSpPr>
        <p:grpSp>
          <p:nvGrpSpPr>
            <p:cNvPr id="9557" name="Google Shape;9557;p57"/>
            <p:cNvGrpSpPr/>
            <p:nvPr/>
          </p:nvGrpSpPr>
          <p:grpSpPr>
            <a:xfrm>
              <a:off x="2623907" y="1198803"/>
              <a:ext cx="1364245" cy="273000"/>
              <a:chOff x="2623907" y="1198803"/>
              <a:chExt cx="1364245" cy="273000"/>
            </a:xfrm>
          </p:grpSpPr>
          <p:sp>
            <p:nvSpPr>
              <p:cNvPr id="9558" name="Google Shape;9558;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7"/>
            <p:cNvGrpSpPr/>
            <p:nvPr/>
          </p:nvGrpSpPr>
          <p:grpSpPr>
            <a:xfrm>
              <a:off x="2623904" y="1476964"/>
              <a:ext cx="1364245" cy="273000"/>
              <a:chOff x="2623904" y="1476964"/>
              <a:chExt cx="1364245" cy="273000"/>
            </a:xfrm>
          </p:grpSpPr>
          <p:sp>
            <p:nvSpPr>
              <p:cNvPr id="9564" name="Google Shape;9564;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57"/>
            <p:cNvGrpSpPr/>
            <p:nvPr/>
          </p:nvGrpSpPr>
          <p:grpSpPr>
            <a:xfrm>
              <a:off x="2623907" y="1749775"/>
              <a:ext cx="1364245" cy="273000"/>
              <a:chOff x="2623907" y="1749775"/>
              <a:chExt cx="1364245" cy="273000"/>
            </a:xfrm>
          </p:grpSpPr>
          <p:sp>
            <p:nvSpPr>
              <p:cNvPr id="9570" name="Google Shape;9570;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57"/>
            <p:cNvGrpSpPr/>
            <p:nvPr/>
          </p:nvGrpSpPr>
          <p:grpSpPr>
            <a:xfrm>
              <a:off x="2623904" y="2027936"/>
              <a:ext cx="1364245" cy="273000"/>
              <a:chOff x="2623904" y="2027936"/>
              <a:chExt cx="1364245" cy="273000"/>
            </a:xfrm>
          </p:grpSpPr>
          <p:sp>
            <p:nvSpPr>
              <p:cNvPr id="9576" name="Google Shape;9576;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1" name="Google Shape;9581;p57"/>
          <p:cNvGrpSpPr/>
          <p:nvPr/>
        </p:nvGrpSpPr>
        <p:grpSpPr>
          <a:xfrm>
            <a:off x="2613365" y="2657986"/>
            <a:ext cx="1387541" cy="159124"/>
            <a:chOff x="3200660" y="2180272"/>
            <a:chExt cx="2563824" cy="378237"/>
          </a:xfrm>
        </p:grpSpPr>
        <p:sp>
          <p:nvSpPr>
            <p:cNvPr id="9582" name="Google Shape;9582;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57"/>
          <p:cNvGrpSpPr/>
          <p:nvPr/>
        </p:nvGrpSpPr>
        <p:grpSpPr>
          <a:xfrm>
            <a:off x="2609890" y="2935811"/>
            <a:ext cx="1390502" cy="159625"/>
            <a:chOff x="3530150" y="2790075"/>
            <a:chExt cx="1962600" cy="225300"/>
          </a:xfrm>
        </p:grpSpPr>
        <p:sp>
          <p:nvSpPr>
            <p:cNvPr id="9601" name="Google Shape;9601;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7"/>
          <p:cNvGrpSpPr/>
          <p:nvPr/>
        </p:nvGrpSpPr>
        <p:grpSpPr>
          <a:xfrm>
            <a:off x="2610543" y="3214137"/>
            <a:ext cx="1411629" cy="153761"/>
            <a:chOff x="3558802" y="4011427"/>
            <a:chExt cx="1866000" cy="111300"/>
          </a:xfrm>
        </p:grpSpPr>
        <p:sp>
          <p:nvSpPr>
            <p:cNvPr id="9604" name="Google Shape;9604;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57"/>
          <p:cNvGrpSpPr/>
          <p:nvPr/>
        </p:nvGrpSpPr>
        <p:grpSpPr>
          <a:xfrm>
            <a:off x="2610235" y="2419536"/>
            <a:ext cx="1383503" cy="119749"/>
            <a:chOff x="3465975" y="2270276"/>
            <a:chExt cx="1986364" cy="171929"/>
          </a:xfrm>
        </p:grpSpPr>
        <p:sp>
          <p:nvSpPr>
            <p:cNvPr id="9607" name="Google Shape;9607;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7"/>
          <p:cNvGrpSpPr/>
          <p:nvPr/>
        </p:nvGrpSpPr>
        <p:grpSpPr>
          <a:xfrm>
            <a:off x="2621243" y="3783187"/>
            <a:ext cx="1369531" cy="195460"/>
            <a:chOff x="723300" y="4253549"/>
            <a:chExt cx="2276482" cy="324900"/>
          </a:xfrm>
        </p:grpSpPr>
        <p:sp>
          <p:nvSpPr>
            <p:cNvPr id="9616" name="Google Shape;9616;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57"/>
          <p:cNvGrpSpPr/>
          <p:nvPr/>
        </p:nvGrpSpPr>
        <p:grpSpPr>
          <a:xfrm>
            <a:off x="2610803" y="3484367"/>
            <a:ext cx="1389066" cy="180119"/>
            <a:chOff x="705948" y="3788465"/>
            <a:chExt cx="2308953" cy="299400"/>
          </a:xfrm>
        </p:grpSpPr>
        <p:sp>
          <p:nvSpPr>
            <p:cNvPr id="9622" name="Google Shape;9622;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57"/>
          <p:cNvGrpSpPr/>
          <p:nvPr/>
        </p:nvGrpSpPr>
        <p:grpSpPr>
          <a:xfrm>
            <a:off x="2658741" y="4097347"/>
            <a:ext cx="1304609" cy="294074"/>
            <a:chOff x="2658741" y="4097347"/>
            <a:chExt cx="1304609" cy="294074"/>
          </a:xfrm>
        </p:grpSpPr>
        <p:grpSp>
          <p:nvGrpSpPr>
            <p:cNvPr id="9628" name="Google Shape;9628;p57"/>
            <p:cNvGrpSpPr/>
            <p:nvPr/>
          </p:nvGrpSpPr>
          <p:grpSpPr>
            <a:xfrm>
              <a:off x="2658741" y="4097347"/>
              <a:ext cx="118572" cy="294074"/>
              <a:chOff x="3343310" y="4475555"/>
              <a:chExt cx="127717" cy="316753"/>
            </a:xfrm>
          </p:grpSpPr>
          <p:sp>
            <p:nvSpPr>
              <p:cNvPr id="9629" name="Google Shape;9629;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57"/>
            <p:cNvGrpSpPr/>
            <p:nvPr/>
          </p:nvGrpSpPr>
          <p:grpSpPr>
            <a:xfrm>
              <a:off x="3815519" y="4098388"/>
              <a:ext cx="147831" cy="291991"/>
              <a:chOff x="3527539" y="4476677"/>
              <a:chExt cx="159232" cy="314510"/>
            </a:xfrm>
          </p:grpSpPr>
          <p:sp>
            <p:nvSpPr>
              <p:cNvPr id="9632" name="Google Shape;9632;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57"/>
            <p:cNvGrpSpPr/>
            <p:nvPr/>
          </p:nvGrpSpPr>
          <p:grpSpPr>
            <a:xfrm>
              <a:off x="3511696" y="4098388"/>
              <a:ext cx="147831" cy="291991"/>
              <a:chOff x="3527539" y="4476677"/>
              <a:chExt cx="159232" cy="314510"/>
            </a:xfrm>
          </p:grpSpPr>
          <p:sp>
            <p:nvSpPr>
              <p:cNvPr id="9635" name="Google Shape;963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57"/>
            <p:cNvGrpSpPr/>
            <p:nvPr/>
          </p:nvGrpSpPr>
          <p:grpSpPr>
            <a:xfrm>
              <a:off x="3207874" y="4098388"/>
              <a:ext cx="147831" cy="291991"/>
              <a:chOff x="3527539" y="4476677"/>
              <a:chExt cx="159232" cy="314510"/>
            </a:xfrm>
          </p:grpSpPr>
          <p:sp>
            <p:nvSpPr>
              <p:cNvPr id="9638" name="Google Shape;9638;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57"/>
            <p:cNvGrpSpPr/>
            <p:nvPr/>
          </p:nvGrpSpPr>
          <p:grpSpPr>
            <a:xfrm>
              <a:off x="2933305" y="4097347"/>
              <a:ext cx="118572" cy="294074"/>
              <a:chOff x="3343310" y="4475555"/>
              <a:chExt cx="127717" cy="316753"/>
            </a:xfrm>
          </p:grpSpPr>
          <p:sp>
            <p:nvSpPr>
              <p:cNvPr id="9641" name="Google Shape;9641;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3" name="Google Shape;9643;p57"/>
          <p:cNvGrpSpPr/>
          <p:nvPr/>
        </p:nvGrpSpPr>
        <p:grpSpPr>
          <a:xfrm>
            <a:off x="4277571" y="2080469"/>
            <a:ext cx="1433821" cy="191501"/>
            <a:chOff x="4273350" y="2080469"/>
            <a:chExt cx="1433821" cy="191501"/>
          </a:xfrm>
        </p:grpSpPr>
        <p:grpSp>
          <p:nvGrpSpPr>
            <p:cNvPr id="9644" name="Google Shape;9644;p57"/>
            <p:cNvGrpSpPr/>
            <p:nvPr/>
          </p:nvGrpSpPr>
          <p:grpSpPr>
            <a:xfrm>
              <a:off x="4273350" y="2080469"/>
              <a:ext cx="1433821" cy="0"/>
              <a:chOff x="5224975" y="2962250"/>
              <a:chExt cx="1544400" cy="0"/>
            </a:xfrm>
          </p:grpSpPr>
          <p:cxnSp>
            <p:nvCxnSpPr>
              <p:cNvPr id="9645" name="Google Shape;9645;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6" name="Google Shape;9646;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47" name="Google Shape;9647;p57"/>
            <p:cNvGrpSpPr/>
            <p:nvPr/>
          </p:nvGrpSpPr>
          <p:grpSpPr>
            <a:xfrm>
              <a:off x="4273350" y="2271969"/>
              <a:ext cx="1433821" cy="0"/>
              <a:chOff x="5224975" y="2962250"/>
              <a:chExt cx="1544400" cy="0"/>
            </a:xfrm>
          </p:grpSpPr>
          <p:cxnSp>
            <p:nvCxnSpPr>
              <p:cNvPr id="9648" name="Google Shape;9648;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9" name="Google Shape;9649;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50" name="Google Shape;9650;p57"/>
          <p:cNvGrpSpPr/>
          <p:nvPr/>
        </p:nvGrpSpPr>
        <p:grpSpPr>
          <a:xfrm>
            <a:off x="4279126" y="1183036"/>
            <a:ext cx="1430711" cy="743389"/>
            <a:chOff x="5159450" y="1919950"/>
            <a:chExt cx="1541050" cy="862500"/>
          </a:xfrm>
        </p:grpSpPr>
        <p:sp>
          <p:nvSpPr>
            <p:cNvPr id="9651" name="Google Shape;9651;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52" name="Google Shape;9652;p57"/>
            <p:cNvGrpSpPr/>
            <p:nvPr/>
          </p:nvGrpSpPr>
          <p:grpSpPr>
            <a:xfrm>
              <a:off x="5159450" y="1919950"/>
              <a:ext cx="1541050" cy="862500"/>
              <a:chOff x="5159450" y="1919950"/>
              <a:chExt cx="1541050" cy="862500"/>
            </a:xfrm>
          </p:grpSpPr>
          <p:cxnSp>
            <p:nvCxnSpPr>
              <p:cNvPr id="9653" name="Google Shape;9653;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54" name="Google Shape;9654;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55" name="Google Shape;9655;p57"/>
          <p:cNvGrpSpPr/>
          <p:nvPr/>
        </p:nvGrpSpPr>
        <p:grpSpPr>
          <a:xfrm>
            <a:off x="4269239" y="2406364"/>
            <a:ext cx="1450484" cy="1052087"/>
            <a:chOff x="5230575" y="1554475"/>
            <a:chExt cx="2137150" cy="1550150"/>
          </a:xfrm>
        </p:grpSpPr>
        <p:sp>
          <p:nvSpPr>
            <p:cNvPr id="9656" name="Google Shape;9656;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57"/>
          <p:cNvGrpSpPr/>
          <p:nvPr/>
        </p:nvGrpSpPr>
        <p:grpSpPr>
          <a:xfrm rot="10800000">
            <a:off x="4285790" y="3498553"/>
            <a:ext cx="1417383" cy="887946"/>
            <a:chOff x="5645403" y="2920021"/>
            <a:chExt cx="2650800" cy="2180614"/>
          </a:xfrm>
        </p:grpSpPr>
        <p:sp>
          <p:nvSpPr>
            <p:cNvPr id="9670" name="Google Shape;9670;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1" name="Google Shape;9671;p57"/>
            <p:cNvCxnSpPr>
              <a:stCxn id="96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72" name="Google Shape;9672;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3" name="Google Shape;9673;p57"/>
            <p:cNvCxnSpPr>
              <a:endCxn id="96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74" name="Google Shape;9674;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5" name="Google Shape;9675;p57"/>
            <p:cNvCxnSpPr>
              <a:stCxn id="96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76" name="Google Shape;9676;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7" name="Google Shape;9677;p57"/>
            <p:cNvCxnSpPr>
              <a:endCxn id="96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78" name="Google Shape;9678;p57"/>
          <p:cNvGrpSpPr/>
          <p:nvPr/>
        </p:nvGrpSpPr>
        <p:grpSpPr>
          <a:xfrm>
            <a:off x="7386150" y="2401908"/>
            <a:ext cx="1071743" cy="1021579"/>
            <a:chOff x="7189833" y="2022667"/>
            <a:chExt cx="1251159" cy="1192597"/>
          </a:xfrm>
        </p:grpSpPr>
        <p:sp>
          <p:nvSpPr>
            <p:cNvPr id="9679" name="Google Shape;9679;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57"/>
          <p:cNvGrpSpPr/>
          <p:nvPr/>
        </p:nvGrpSpPr>
        <p:grpSpPr>
          <a:xfrm>
            <a:off x="727421" y="2828315"/>
            <a:ext cx="1695374" cy="1560837"/>
            <a:chOff x="727421" y="2828315"/>
            <a:chExt cx="1695374" cy="1560837"/>
          </a:xfrm>
        </p:grpSpPr>
        <p:grpSp>
          <p:nvGrpSpPr>
            <p:cNvPr id="9684" name="Google Shape;9684;p57"/>
            <p:cNvGrpSpPr/>
            <p:nvPr/>
          </p:nvGrpSpPr>
          <p:grpSpPr>
            <a:xfrm>
              <a:off x="819108" y="2882501"/>
              <a:ext cx="103104" cy="1426186"/>
              <a:chOff x="4674013" y="3100904"/>
              <a:chExt cx="122758" cy="1698043"/>
            </a:xfrm>
          </p:grpSpPr>
          <p:sp>
            <p:nvSpPr>
              <p:cNvPr id="9685" name="Google Shape;9685;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57"/>
            <p:cNvGrpSpPr/>
            <p:nvPr/>
          </p:nvGrpSpPr>
          <p:grpSpPr>
            <a:xfrm>
              <a:off x="1062475" y="2882501"/>
              <a:ext cx="103104" cy="1426186"/>
              <a:chOff x="4940438" y="3100904"/>
              <a:chExt cx="122758" cy="1698043"/>
            </a:xfrm>
          </p:grpSpPr>
          <p:sp>
            <p:nvSpPr>
              <p:cNvPr id="9693" name="Google Shape;9693;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57"/>
            <p:cNvGrpSpPr/>
            <p:nvPr/>
          </p:nvGrpSpPr>
          <p:grpSpPr>
            <a:xfrm>
              <a:off x="1299324" y="2882501"/>
              <a:ext cx="103104" cy="1426186"/>
              <a:chOff x="5206863" y="3100904"/>
              <a:chExt cx="122758" cy="1698043"/>
            </a:xfrm>
          </p:grpSpPr>
          <p:sp>
            <p:nvSpPr>
              <p:cNvPr id="9701" name="Google Shape;970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57"/>
            <p:cNvGrpSpPr/>
            <p:nvPr/>
          </p:nvGrpSpPr>
          <p:grpSpPr>
            <a:xfrm>
              <a:off x="1786057" y="2882501"/>
              <a:ext cx="103104" cy="1426186"/>
              <a:chOff x="6006138" y="3143629"/>
              <a:chExt cx="122758" cy="1698043"/>
            </a:xfrm>
          </p:grpSpPr>
          <p:sp>
            <p:nvSpPr>
              <p:cNvPr id="9709" name="Google Shape;970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57"/>
            <p:cNvGrpSpPr/>
            <p:nvPr/>
          </p:nvGrpSpPr>
          <p:grpSpPr>
            <a:xfrm>
              <a:off x="2029422" y="2882501"/>
              <a:ext cx="103104" cy="1426186"/>
              <a:chOff x="6805413" y="3100904"/>
              <a:chExt cx="122758" cy="1698043"/>
            </a:xfrm>
          </p:grpSpPr>
          <p:sp>
            <p:nvSpPr>
              <p:cNvPr id="9717" name="Google Shape;9717;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57"/>
            <p:cNvGrpSpPr/>
            <p:nvPr/>
          </p:nvGrpSpPr>
          <p:grpSpPr>
            <a:xfrm>
              <a:off x="727421" y="2828315"/>
              <a:ext cx="1695374" cy="1560837"/>
              <a:chOff x="734799" y="2782450"/>
              <a:chExt cx="1571100" cy="1577400"/>
            </a:xfrm>
          </p:grpSpPr>
          <p:cxnSp>
            <p:nvCxnSpPr>
              <p:cNvPr id="9725" name="Google Shape;9725;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26" name="Google Shape;9726;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27" name="Google Shape;9727;p57"/>
            <p:cNvGrpSpPr/>
            <p:nvPr/>
          </p:nvGrpSpPr>
          <p:grpSpPr>
            <a:xfrm>
              <a:off x="2272795" y="2882501"/>
              <a:ext cx="103104" cy="1426186"/>
              <a:chOff x="5206863" y="3100904"/>
              <a:chExt cx="122758" cy="1698043"/>
            </a:xfrm>
          </p:grpSpPr>
          <p:sp>
            <p:nvSpPr>
              <p:cNvPr id="9728" name="Google Shape;9728;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57"/>
            <p:cNvGrpSpPr/>
            <p:nvPr/>
          </p:nvGrpSpPr>
          <p:grpSpPr>
            <a:xfrm>
              <a:off x="1542694" y="2882501"/>
              <a:ext cx="103104" cy="1426186"/>
              <a:chOff x="6006138" y="3143629"/>
              <a:chExt cx="122758" cy="1698043"/>
            </a:xfrm>
          </p:grpSpPr>
          <p:sp>
            <p:nvSpPr>
              <p:cNvPr id="9736" name="Google Shape;9736;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3" name="Google Shape;9743;p57"/>
          <p:cNvGrpSpPr/>
          <p:nvPr/>
        </p:nvGrpSpPr>
        <p:grpSpPr>
          <a:xfrm>
            <a:off x="5936000" y="2405887"/>
            <a:ext cx="1248543" cy="1025319"/>
            <a:chOff x="5183758" y="1210600"/>
            <a:chExt cx="3605380" cy="2960783"/>
          </a:xfrm>
        </p:grpSpPr>
        <p:sp>
          <p:nvSpPr>
            <p:cNvPr id="9744" name="Google Shape;9744;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8" name="Google Shape;9748;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49" name="Google Shape;9749;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50" name="Google Shape;9750;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51" name="Google Shape;9751;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52" name="Google Shape;9752;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57"/>
          <p:cNvGrpSpPr/>
          <p:nvPr/>
        </p:nvGrpSpPr>
        <p:grpSpPr>
          <a:xfrm>
            <a:off x="5793062" y="3544204"/>
            <a:ext cx="2664831" cy="843440"/>
            <a:chOff x="5916567" y="1099697"/>
            <a:chExt cx="2556683" cy="809211"/>
          </a:xfrm>
        </p:grpSpPr>
        <p:sp>
          <p:nvSpPr>
            <p:cNvPr id="9754" name="Google Shape;9754;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7"/>
          <p:cNvGrpSpPr/>
          <p:nvPr/>
        </p:nvGrpSpPr>
        <p:grpSpPr>
          <a:xfrm>
            <a:off x="5900602" y="1193063"/>
            <a:ext cx="1299851" cy="1023338"/>
            <a:chOff x="5900602" y="1193063"/>
            <a:chExt cx="1299851" cy="1023338"/>
          </a:xfrm>
        </p:grpSpPr>
        <p:grpSp>
          <p:nvGrpSpPr>
            <p:cNvPr id="9763" name="Google Shape;9763;p57"/>
            <p:cNvGrpSpPr/>
            <p:nvPr/>
          </p:nvGrpSpPr>
          <p:grpSpPr>
            <a:xfrm>
              <a:off x="6743564" y="1193063"/>
              <a:ext cx="456889" cy="700379"/>
              <a:chOff x="6743564" y="1193063"/>
              <a:chExt cx="456889" cy="700379"/>
            </a:xfrm>
          </p:grpSpPr>
          <p:grpSp>
            <p:nvGrpSpPr>
              <p:cNvPr id="9764" name="Google Shape;9764;p57"/>
              <p:cNvGrpSpPr/>
              <p:nvPr/>
            </p:nvGrpSpPr>
            <p:grpSpPr>
              <a:xfrm>
                <a:off x="6743564" y="1690731"/>
                <a:ext cx="214402" cy="202710"/>
                <a:chOff x="6743564" y="1690731"/>
                <a:chExt cx="214402" cy="202710"/>
              </a:xfrm>
            </p:grpSpPr>
            <p:sp>
              <p:nvSpPr>
                <p:cNvPr id="9765" name="Google Shape;9765;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7"/>
              <p:cNvGrpSpPr/>
              <p:nvPr/>
            </p:nvGrpSpPr>
            <p:grpSpPr>
              <a:xfrm>
                <a:off x="6915505" y="1193063"/>
                <a:ext cx="284947" cy="589637"/>
                <a:chOff x="6915505" y="1193063"/>
                <a:chExt cx="284947" cy="589637"/>
              </a:xfrm>
            </p:grpSpPr>
            <p:sp>
              <p:nvSpPr>
                <p:cNvPr id="9768" name="Google Shape;9768;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9" name="Google Shape;9769;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70" name="Google Shape;9770;p57"/>
            <p:cNvGrpSpPr/>
            <p:nvPr/>
          </p:nvGrpSpPr>
          <p:grpSpPr>
            <a:xfrm>
              <a:off x="6520337" y="1193063"/>
              <a:ext cx="341815" cy="801589"/>
              <a:chOff x="6520337" y="1193063"/>
              <a:chExt cx="341815" cy="801589"/>
            </a:xfrm>
          </p:grpSpPr>
          <p:grpSp>
            <p:nvGrpSpPr>
              <p:cNvPr id="9771" name="Google Shape;9771;p57"/>
              <p:cNvGrpSpPr/>
              <p:nvPr/>
            </p:nvGrpSpPr>
            <p:grpSpPr>
              <a:xfrm>
                <a:off x="6520337" y="1589527"/>
                <a:ext cx="213950" cy="405125"/>
                <a:chOff x="6520337" y="1589527"/>
                <a:chExt cx="213950" cy="405125"/>
              </a:xfrm>
            </p:grpSpPr>
            <p:sp>
              <p:nvSpPr>
                <p:cNvPr id="9772" name="Google Shape;9772;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57"/>
              <p:cNvGrpSpPr/>
              <p:nvPr/>
            </p:nvGrpSpPr>
            <p:grpSpPr>
              <a:xfrm>
                <a:off x="6577204" y="1193063"/>
                <a:ext cx="284947" cy="453562"/>
                <a:chOff x="6577204" y="1193063"/>
                <a:chExt cx="284947" cy="453562"/>
              </a:xfrm>
            </p:grpSpPr>
            <p:sp>
              <p:nvSpPr>
                <p:cNvPr id="9775" name="Google Shape;9775;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6" name="Google Shape;9776;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77" name="Google Shape;9777;p57"/>
            <p:cNvGrpSpPr/>
            <p:nvPr/>
          </p:nvGrpSpPr>
          <p:grpSpPr>
            <a:xfrm>
              <a:off x="6238903" y="1193063"/>
              <a:ext cx="300475" cy="901782"/>
              <a:chOff x="6238903" y="1193063"/>
              <a:chExt cx="300475" cy="901782"/>
            </a:xfrm>
          </p:grpSpPr>
          <p:grpSp>
            <p:nvGrpSpPr>
              <p:cNvPr id="9778" name="Google Shape;9778;p57"/>
              <p:cNvGrpSpPr/>
              <p:nvPr/>
            </p:nvGrpSpPr>
            <p:grpSpPr>
              <a:xfrm>
                <a:off x="6290865" y="1489315"/>
                <a:ext cx="248514" cy="605530"/>
                <a:chOff x="6290865" y="1489315"/>
                <a:chExt cx="248514" cy="605530"/>
              </a:xfrm>
            </p:grpSpPr>
            <p:sp>
              <p:nvSpPr>
                <p:cNvPr id="9779" name="Google Shape;9779;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57"/>
              <p:cNvGrpSpPr/>
              <p:nvPr/>
            </p:nvGrpSpPr>
            <p:grpSpPr>
              <a:xfrm>
                <a:off x="6238903" y="1193063"/>
                <a:ext cx="284947" cy="327512"/>
                <a:chOff x="6238903" y="1193063"/>
                <a:chExt cx="284947" cy="327512"/>
              </a:xfrm>
            </p:grpSpPr>
            <p:sp>
              <p:nvSpPr>
                <p:cNvPr id="9782" name="Google Shape;9782;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3" name="Google Shape;9783;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84" name="Google Shape;9784;p57"/>
            <p:cNvGrpSpPr/>
            <p:nvPr/>
          </p:nvGrpSpPr>
          <p:grpSpPr>
            <a:xfrm>
              <a:off x="5900602" y="1193063"/>
              <a:ext cx="444345" cy="1023338"/>
              <a:chOff x="5900602" y="1193063"/>
              <a:chExt cx="444345" cy="1023338"/>
            </a:xfrm>
          </p:grpSpPr>
          <p:grpSp>
            <p:nvGrpSpPr>
              <p:cNvPr id="9785" name="Google Shape;9785;p57"/>
              <p:cNvGrpSpPr/>
              <p:nvPr/>
            </p:nvGrpSpPr>
            <p:grpSpPr>
              <a:xfrm>
                <a:off x="6046501" y="1367785"/>
                <a:ext cx="298446" cy="848616"/>
                <a:chOff x="6046501" y="1367785"/>
                <a:chExt cx="298446" cy="848616"/>
              </a:xfrm>
            </p:grpSpPr>
            <p:sp>
              <p:nvSpPr>
                <p:cNvPr id="9786" name="Google Shape;9786;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57"/>
              <p:cNvGrpSpPr/>
              <p:nvPr/>
            </p:nvGrpSpPr>
            <p:grpSpPr>
              <a:xfrm>
                <a:off x="5900602" y="1193063"/>
                <a:ext cx="284947" cy="182312"/>
                <a:chOff x="5900602" y="1193063"/>
                <a:chExt cx="284947" cy="182312"/>
              </a:xfrm>
            </p:grpSpPr>
            <p:sp>
              <p:nvSpPr>
                <p:cNvPr id="9789" name="Google Shape;9789;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0" name="Google Shape;9790;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91" name="Google Shape;9791;p57"/>
          <p:cNvGrpSpPr/>
          <p:nvPr/>
        </p:nvGrpSpPr>
        <p:grpSpPr>
          <a:xfrm>
            <a:off x="7238484" y="1193208"/>
            <a:ext cx="1219413" cy="1051365"/>
            <a:chOff x="7287122" y="1165658"/>
            <a:chExt cx="1219413" cy="1051365"/>
          </a:xfrm>
        </p:grpSpPr>
        <p:grpSp>
          <p:nvGrpSpPr>
            <p:cNvPr id="9792" name="Google Shape;9792;p57"/>
            <p:cNvGrpSpPr/>
            <p:nvPr/>
          </p:nvGrpSpPr>
          <p:grpSpPr>
            <a:xfrm>
              <a:off x="7287122" y="1969723"/>
              <a:ext cx="1219413" cy="247300"/>
              <a:chOff x="7287122" y="1969723"/>
              <a:chExt cx="1219413" cy="247300"/>
            </a:xfrm>
          </p:grpSpPr>
          <p:sp>
            <p:nvSpPr>
              <p:cNvPr id="9793" name="Google Shape;9793;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4" name="Google Shape;9794;p57"/>
              <p:cNvGrpSpPr/>
              <p:nvPr/>
            </p:nvGrpSpPr>
            <p:grpSpPr>
              <a:xfrm>
                <a:off x="7287122" y="2063892"/>
                <a:ext cx="1151753" cy="73428"/>
                <a:chOff x="7287122" y="2063892"/>
                <a:chExt cx="1151753" cy="73428"/>
              </a:xfrm>
            </p:grpSpPr>
            <p:sp>
              <p:nvSpPr>
                <p:cNvPr id="9795" name="Google Shape;9795;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6" name="Google Shape;9796;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97" name="Google Shape;9797;p57"/>
            <p:cNvGrpSpPr/>
            <p:nvPr/>
          </p:nvGrpSpPr>
          <p:grpSpPr>
            <a:xfrm>
              <a:off x="7287122" y="1712201"/>
              <a:ext cx="1219403" cy="246767"/>
              <a:chOff x="7287122" y="1712201"/>
              <a:chExt cx="1219403" cy="246767"/>
            </a:xfrm>
          </p:grpSpPr>
          <p:sp>
            <p:nvSpPr>
              <p:cNvPr id="9798" name="Google Shape;9798;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9" name="Google Shape;9799;p57"/>
              <p:cNvGrpSpPr/>
              <p:nvPr/>
            </p:nvGrpSpPr>
            <p:grpSpPr>
              <a:xfrm>
                <a:off x="7287122" y="1842861"/>
                <a:ext cx="1005303" cy="73419"/>
                <a:chOff x="7287122" y="1842861"/>
                <a:chExt cx="1005303" cy="73419"/>
              </a:xfrm>
            </p:grpSpPr>
            <p:sp>
              <p:nvSpPr>
                <p:cNvPr id="9800" name="Google Shape;9800;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1" name="Google Shape;9801;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02" name="Google Shape;9802;p57"/>
            <p:cNvGrpSpPr/>
            <p:nvPr/>
          </p:nvGrpSpPr>
          <p:grpSpPr>
            <a:xfrm>
              <a:off x="7287122" y="1447520"/>
              <a:ext cx="1219403" cy="286667"/>
              <a:chOff x="7287122" y="1447520"/>
              <a:chExt cx="1219403" cy="286667"/>
            </a:xfrm>
          </p:grpSpPr>
          <p:sp>
            <p:nvSpPr>
              <p:cNvPr id="9803" name="Google Shape;9803;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57"/>
              <p:cNvGrpSpPr/>
              <p:nvPr/>
            </p:nvGrpSpPr>
            <p:grpSpPr>
              <a:xfrm>
                <a:off x="7287122" y="1581977"/>
                <a:ext cx="852803" cy="73428"/>
                <a:chOff x="7287122" y="1581977"/>
                <a:chExt cx="852803" cy="73428"/>
              </a:xfrm>
            </p:grpSpPr>
            <p:sp>
              <p:nvSpPr>
                <p:cNvPr id="9805" name="Google Shape;9805;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6" name="Google Shape;9806;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07" name="Google Shape;9807;p57"/>
            <p:cNvGrpSpPr/>
            <p:nvPr/>
          </p:nvGrpSpPr>
          <p:grpSpPr>
            <a:xfrm>
              <a:off x="7287122" y="1165658"/>
              <a:ext cx="1219403" cy="344253"/>
              <a:chOff x="7287122" y="1165658"/>
              <a:chExt cx="1219403" cy="344253"/>
            </a:xfrm>
          </p:grpSpPr>
          <p:sp>
            <p:nvSpPr>
              <p:cNvPr id="9808" name="Google Shape;9808;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57"/>
              <p:cNvGrpSpPr/>
              <p:nvPr/>
            </p:nvGrpSpPr>
            <p:grpSpPr>
              <a:xfrm>
                <a:off x="7287122" y="1341025"/>
                <a:ext cx="695703" cy="73419"/>
                <a:chOff x="7287122" y="1341025"/>
                <a:chExt cx="695703" cy="73419"/>
              </a:xfrm>
            </p:grpSpPr>
            <p:sp>
              <p:nvSpPr>
                <p:cNvPr id="9810" name="Google Shape;9810;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1" name="Google Shape;9811;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15"/>
        <p:cNvGrpSpPr/>
        <p:nvPr/>
      </p:nvGrpSpPr>
      <p:grpSpPr>
        <a:xfrm>
          <a:off x="0" y="0"/>
          <a:ext cx="0" cy="0"/>
          <a:chOff x="0" y="0"/>
          <a:chExt cx="0" cy="0"/>
        </a:xfrm>
      </p:grpSpPr>
      <p:sp>
        <p:nvSpPr>
          <p:cNvPr id="9816" name="Google Shape;9816;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17" name="Google Shape;9817;p5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18" name="Google Shape;9818;p58"/>
          <p:cNvGrpSpPr/>
          <p:nvPr/>
        </p:nvGrpSpPr>
        <p:grpSpPr>
          <a:xfrm>
            <a:off x="866243" y="2291587"/>
            <a:ext cx="415546" cy="355053"/>
            <a:chOff x="866243" y="2291587"/>
            <a:chExt cx="415546" cy="355053"/>
          </a:xfrm>
        </p:grpSpPr>
        <p:sp>
          <p:nvSpPr>
            <p:cNvPr id="9819" name="Google Shape;9819;p5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4" name="Google Shape;9824;p5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5" name="Google Shape;9825;p58"/>
          <p:cNvGrpSpPr/>
          <p:nvPr/>
        </p:nvGrpSpPr>
        <p:grpSpPr>
          <a:xfrm>
            <a:off x="1958520" y="2302574"/>
            <a:ext cx="359213" cy="327807"/>
            <a:chOff x="1958520" y="2302574"/>
            <a:chExt cx="359213" cy="327807"/>
          </a:xfrm>
        </p:grpSpPr>
        <p:sp>
          <p:nvSpPr>
            <p:cNvPr id="9826" name="Google Shape;9826;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58"/>
          <p:cNvGrpSpPr/>
          <p:nvPr/>
        </p:nvGrpSpPr>
        <p:grpSpPr>
          <a:xfrm>
            <a:off x="2579882" y="2287427"/>
            <a:ext cx="207582" cy="359594"/>
            <a:chOff x="2656082" y="2287427"/>
            <a:chExt cx="207582" cy="359594"/>
          </a:xfrm>
        </p:grpSpPr>
        <p:sp>
          <p:nvSpPr>
            <p:cNvPr id="9830" name="Google Shape;9830;p5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58"/>
          <p:cNvGrpSpPr/>
          <p:nvPr/>
        </p:nvGrpSpPr>
        <p:grpSpPr>
          <a:xfrm>
            <a:off x="3049653" y="2321468"/>
            <a:ext cx="362991" cy="290018"/>
            <a:chOff x="3049653" y="2321468"/>
            <a:chExt cx="362991" cy="290018"/>
          </a:xfrm>
        </p:grpSpPr>
        <p:sp>
          <p:nvSpPr>
            <p:cNvPr id="9835" name="Google Shape;9835;p5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58"/>
          <p:cNvGrpSpPr/>
          <p:nvPr/>
        </p:nvGrpSpPr>
        <p:grpSpPr>
          <a:xfrm>
            <a:off x="3564243" y="2289904"/>
            <a:ext cx="422342" cy="355243"/>
            <a:chOff x="3564243" y="2289904"/>
            <a:chExt cx="422342" cy="355243"/>
          </a:xfrm>
        </p:grpSpPr>
        <p:sp>
          <p:nvSpPr>
            <p:cNvPr id="9840" name="Google Shape;9840;p5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5" name="Google Shape;9845;p5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6" name="Google Shape;9846;p58"/>
          <p:cNvGrpSpPr/>
          <p:nvPr/>
        </p:nvGrpSpPr>
        <p:grpSpPr>
          <a:xfrm>
            <a:off x="4687894" y="2289713"/>
            <a:ext cx="359594" cy="353909"/>
            <a:chOff x="4687894" y="2289713"/>
            <a:chExt cx="359594" cy="353909"/>
          </a:xfrm>
        </p:grpSpPr>
        <p:sp>
          <p:nvSpPr>
            <p:cNvPr id="9847" name="Google Shape;9847;p5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5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58"/>
          <p:cNvGrpSpPr/>
          <p:nvPr/>
        </p:nvGrpSpPr>
        <p:grpSpPr>
          <a:xfrm>
            <a:off x="6372845" y="2307235"/>
            <a:ext cx="263567" cy="317614"/>
            <a:chOff x="6421399" y="2308227"/>
            <a:chExt cx="263567" cy="317614"/>
          </a:xfrm>
        </p:grpSpPr>
        <p:sp>
          <p:nvSpPr>
            <p:cNvPr id="9852" name="Google Shape;9852;p5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58"/>
          <p:cNvGrpSpPr/>
          <p:nvPr/>
        </p:nvGrpSpPr>
        <p:grpSpPr>
          <a:xfrm>
            <a:off x="6870193" y="2295620"/>
            <a:ext cx="360356" cy="343462"/>
            <a:chOff x="6870193" y="2295620"/>
            <a:chExt cx="360356" cy="343462"/>
          </a:xfrm>
        </p:grpSpPr>
        <p:sp>
          <p:nvSpPr>
            <p:cNvPr id="9857" name="Google Shape;9857;p5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58"/>
          <p:cNvGrpSpPr/>
          <p:nvPr/>
        </p:nvGrpSpPr>
        <p:grpSpPr>
          <a:xfrm>
            <a:off x="7441465" y="2302860"/>
            <a:ext cx="342192" cy="327140"/>
            <a:chOff x="7441465" y="2302860"/>
            <a:chExt cx="342192" cy="327140"/>
          </a:xfrm>
        </p:grpSpPr>
        <p:sp>
          <p:nvSpPr>
            <p:cNvPr id="9860" name="Google Shape;9860;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58"/>
          <p:cNvGrpSpPr/>
          <p:nvPr/>
        </p:nvGrpSpPr>
        <p:grpSpPr>
          <a:xfrm>
            <a:off x="7989683" y="2350207"/>
            <a:ext cx="332761" cy="234066"/>
            <a:chOff x="7989683" y="2350207"/>
            <a:chExt cx="332761" cy="234066"/>
          </a:xfrm>
        </p:grpSpPr>
        <p:sp>
          <p:nvSpPr>
            <p:cNvPr id="9863" name="Google Shape;9863;p5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58"/>
          <p:cNvGrpSpPr/>
          <p:nvPr/>
        </p:nvGrpSpPr>
        <p:grpSpPr>
          <a:xfrm>
            <a:off x="5823294" y="2309751"/>
            <a:ext cx="315327" cy="314978"/>
            <a:chOff x="5823294" y="2309751"/>
            <a:chExt cx="315327" cy="314978"/>
          </a:xfrm>
        </p:grpSpPr>
        <p:sp>
          <p:nvSpPr>
            <p:cNvPr id="9870" name="Google Shape;9870;p5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58"/>
          <p:cNvGrpSpPr/>
          <p:nvPr/>
        </p:nvGrpSpPr>
        <p:grpSpPr>
          <a:xfrm>
            <a:off x="2497275" y="2744159"/>
            <a:ext cx="370930" cy="370549"/>
            <a:chOff x="2497275" y="2744159"/>
            <a:chExt cx="370930" cy="370549"/>
          </a:xfrm>
        </p:grpSpPr>
        <p:sp>
          <p:nvSpPr>
            <p:cNvPr id="9888" name="Google Shape;9888;p5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58"/>
          <p:cNvGrpSpPr/>
          <p:nvPr/>
        </p:nvGrpSpPr>
        <p:grpSpPr>
          <a:xfrm>
            <a:off x="860940" y="2746477"/>
            <a:ext cx="371883" cy="365691"/>
            <a:chOff x="860940" y="2746477"/>
            <a:chExt cx="371883" cy="365691"/>
          </a:xfrm>
        </p:grpSpPr>
        <p:sp>
          <p:nvSpPr>
            <p:cNvPr id="9895" name="Google Shape;9895;p5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58"/>
          <p:cNvGrpSpPr/>
          <p:nvPr/>
        </p:nvGrpSpPr>
        <p:grpSpPr>
          <a:xfrm>
            <a:off x="1493849" y="2775533"/>
            <a:ext cx="283985" cy="341080"/>
            <a:chOff x="1493849" y="2775533"/>
            <a:chExt cx="283985" cy="341080"/>
          </a:xfrm>
        </p:grpSpPr>
        <p:sp>
          <p:nvSpPr>
            <p:cNvPr id="9901" name="Google Shape;9901;p5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58"/>
          <p:cNvGrpSpPr/>
          <p:nvPr/>
        </p:nvGrpSpPr>
        <p:grpSpPr>
          <a:xfrm>
            <a:off x="1952836" y="2774422"/>
            <a:ext cx="372835" cy="342573"/>
            <a:chOff x="1952836" y="2774422"/>
            <a:chExt cx="372835" cy="342573"/>
          </a:xfrm>
        </p:grpSpPr>
        <p:sp>
          <p:nvSpPr>
            <p:cNvPr id="9904" name="Google Shape;9904;p5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8"/>
          <p:cNvGrpSpPr/>
          <p:nvPr/>
        </p:nvGrpSpPr>
        <p:grpSpPr>
          <a:xfrm>
            <a:off x="3079916" y="2744477"/>
            <a:ext cx="332729" cy="372518"/>
            <a:chOff x="3079916" y="2744477"/>
            <a:chExt cx="332729" cy="372518"/>
          </a:xfrm>
        </p:grpSpPr>
        <p:sp>
          <p:nvSpPr>
            <p:cNvPr id="9908" name="Google Shape;9908;p5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58"/>
          <p:cNvGrpSpPr/>
          <p:nvPr/>
        </p:nvGrpSpPr>
        <p:grpSpPr>
          <a:xfrm>
            <a:off x="3620576" y="2745525"/>
            <a:ext cx="336889" cy="355592"/>
            <a:chOff x="3620576" y="2745525"/>
            <a:chExt cx="336889" cy="355592"/>
          </a:xfrm>
        </p:grpSpPr>
        <p:sp>
          <p:nvSpPr>
            <p:cNvPr id="9912" name="Google Shape;9912;p5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8"/>
          <p:cNvGrpSpPr/>
          <p:nvPr/>
        </p:nvGrpSpPr>
        <p:grpSpPr>
          <a:xfrm>
            <a:off x="4126815" y="2760704"/>
            <a:ext cx="380393" cy="363118"/>
            <a:chOff x="4126815" y="2760704"/>
            <a:chExt cx="380393" cy="363118"/>
          </a:xfrm>
        </p:grpSpPr>
        <p:sp>
          <p:nvSpPr>
            <p:cNvPr id="9915" name="Google Shape;9915;p5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58"/>
          <p:cNvGrpSpPr/>
          <p:nvPr/>
        </p:nvGrpSpPr>
        <p:grpSpPr>
          <a:xfrm>
            <a:off x="4675986" y="2745684"/>
            <a:ext cx="381346" cy="368644"/>
            <a:chOff x="4675986" y="2745684"/>
            <a:chExt cx="381346" cy="368644"/>
          </a:xfrm>
        </p:grpSpPr>
        <p:sp>
          <p:nvSpPr>
            <p:cNvPr id="9920" name="Google Shape;9920;p5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58"/>
          <p:cNvGrpSpPr/>
          <p:nvPr/>
        </p:nvGrpSpPr>
        <p:grpSpPr>
          <a:xfrm>
            <a:off x="5220616" y="2791061"/>
            <a:ext cx="373185" cy="302466"/>
            <a:chOff x="5220616" y="2791061"/>
            <a:chExt cx="373185" cy="302466"/>
          </a:xfrm>
        </p:grpSpPr>
        <p:sp>
          <p:nvSpPr>
            <p:cNvPr id="9923" name="Google Shape;9923;p5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58"/>
          <p:cNvGrpSpPr/>
          <p:nvPr/>
        </p:nvGrpSpPr>
        <p:grpSpPr>
          <a:xfrm>
            <a:off x="5788661" y="2772517"/>
            <a:ext cx="284366" cy="344097"/>
            <a:chOff x="5864861" y="2772517"/>
            <a:chExt cx="284366" cy="344097"/>
          </a:xfrm>
        </p:grpSpPr>
        <p:sp>
          <p:nvSpPr>
            <p:cNvPr id="9942" name="Google Shape;9942;p5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8" name="Google Shape;9948;p5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9" name="Google Shape;9949;p58"/>
          <p:cNvGrpSpPr/>
          <p:nvPr/>
        </p:nvGrpSpPr>
        <p:grpSpPr>
          <a:xfrm>
            <a:off x="6974158" y="2789537"/>
            <a:ext cx="255247" cy="327458"/>
            <a:chOff x="6974158" y="2789537"/>
            <a:chExt cx="255247" cy="327458"/>
          </a:xfrm>
        </p:grpSpPr>
        <p:sp>
          <p:nvSpPr>
            <p:cNvPr id="9950" name="Google Shape;9950;p5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58"/>
          <p:cNvGrpSpPr/>
          <p:nvPr/>
        </p:nvGrpSpPr>
        <p:grpSpPr>
          <a:xfrm>
            <a:off x="7530697" y="2790299"/>
            <a:ext cx="244291" cy="326314"/>
            <a:chOff x="7530697" y="2790299"/>
            <a:chExt cx="244291" cy="326314"/>
          </a:xfrm>
        </p:grpSpPr>
        <p:sp>
          <p:nvSpPr>
            <p:cNvPr id="9957" name="Google Shape;9957;p5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58"/>
          <p:cNvGrpSpPr/>
          <p:nvPr/>
        </p:nvGrpSpPr>
        <p:grpSpPr>
          <a:xfrm>
            <a:off x="7988191" y="2832248"/>
            <a:ext cx="332348" cy="283985"/>
            <a:chOff x="7988191" y="2832248"/>
            <a:chExt cx="332348" cy="283985"/>
          </a:xfrm>
        </p:grpSpPr>
        <p:sp>
          <p:nvSpPr>
            <p:cNvPr id="9964" name="Google Shape;9964;p5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5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58"/>
          <p:cNvGrpSpPr/>
          <p:nvPr/>
        </p:nvGrpSpPr>
        <p:grpSpPr>
          <a:xfrm>
            <a:off x="3588440" y="3258368"/>
            <a:ext cx="364484" cy="262423"/>
            <a:chOff x="3588440" y="3258368"/>
            <a:chExt cx="364484" cy="262423"/>
          </a:xfrm>
        </p:grpSpPr>
        <p:sp>
          <p:nvSpPr>
            <p:cNvPr id="9969" name="Google Shape;9969;p5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5" name="Google Shape;9975;p5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6" name="Google Shape;9976;p58"/>
          <p:cNvGrpSpPr/>
          <p:nvPr/>
        </p:nvGrpSpPr>
        <p:grpSpPr>
          <a:xfrm>
            <a:off x="5765817" y="3227724"/>
            <a:ext cx="364865" cy="324822"/>
            <a:chOff x="5765817" y="3227724"/>
            <a:chExt cx="364865" cy="324822"/>
          </a:xfrm>
        </p:grpSpPr>
        <p:sp>
          <p:nvSpPr>
            <p:cNvPr id="9977" name="Google Shape;9977;p5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58"/>
          <p:cNvGrpSpPr/>
          <p:nvPr/>
        </p:nvGrpSpPr>
        <p:grpSpPr>
          <a:xfrm>
            <a:off x="6228583" y="3237664"/>
            <a:ext cx="446539" cy="303895"/>
            <a:chOff x="6228583" y="3237664"/>
            <a:chExt cx="446539" cy="303895"/>
          </a:xfrm>
        </p:grpSpPr>
        <p:sp>
          <p:nvSpPr>
            <p:cNvPr id="9981" name="Google Shape;9981;p5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8"/>
          <p:cNvGrpSpPr/>
          <p:nvPr/>
        </p:nvGrpSpPr>
        <p:grpSpPr>
          <a:xfrm>
            <a:off x="865862" y="3207306"/>
            <a:ext cx="364484" cy="364897"/>
            <a:chOff x="865862" y="3207306"/>
            <a:chExt cx="364484" cy="364897"/>
          </a:xfrm>
        </p:grpSpPr>
        <p:sp>
          <p:nvSpPr>
            <p:cNvPr id="9999" name="Google Shape;9999;p5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58"/>
          <p:cNvGrpSpPr/>
          <p:nvPr/>
        </p:nvGrpSpPr>
        <p:grpSpPr>
          <a:xfrm>
            <a:off x="1404617" y="3226962"/>
            <a:ext cx="370168" cy="325965"/>
            <a:chOff x="1404617" y="3226962"/>
            <a:chExt cx="370168" cy="325965"/>
          </a:xfrm>
        </p:grpSpPr>
        <p:sp>
          <p:nvSpPr>
            <p:cNvPr id="10014" name="Google Shape;10014;p5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58"/>
          <p:cNvGrpSpPr/>
          <p:nvPr/>
        </p:nvGrpSpPr>
        <p:grpSpPr>
          <a:xfrm>
            <a:off x="1954741" y="3212419"/>
            <a:ext cx="366389" cy="354481"/>
            <a:chOff x="1954741" y="3212419"/>
            <a:chExt cx="366389" cy="354481"/>
          </a:xfrm>
        </p:grpSpPr>
        <p:sp>
          <p:nvSpPr>
            <p:cNvPr id="10024" name="Google Shape;10024;p5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58"/>
          <p:cNvGrpSpPr/>
          <p:nvPr/>
        </p:nvGrpSpPr>
        <p:grpSpPr>
          <a:xfrm>
            <a:off x="3043239" y="3215626"/>
            <a:ext cx="366008" cy="348670"/>
            <a:chOff x="3043239" y="3215626"/>
            <a:chExt cx="366008" cy="348670"/>
          </a:xfrm>
        </p:grpSpPr>
        <p:sp>
          <p:nvSpPr>
            <p:cNvPr id="10032" name="Google Shape;10032;p5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8"/>
          <p:cNvGrpSpPr/>
          <p:nvPr/>
        </p:nvGrpSpPr>
        <p:grpSpPr>
          <a:xfrm>
            <a:off x="4218333" y="3184982"/>
            <a:ext cx="209107" cy="383442"/>
            <a:chOff x="4218333" y="3184982"/>
            <a:chExt cx="209107" cy="383442"/>
          </a:xfrm>
        </p:grpSpPr>
        <p:sp>
          <p:nvSpPr>
            <p:cNvPr id="10035" name="Google Shape;10035;p5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8"/>
          <p:cNvGrpSpPr/>
          <p:nvPr/>
        </p:nvGrpSpPr>
        <p:grpSpPr>
          <a:xfrm>
            <a:off x="6896644" y="3216007"/>
            <a:ext cx="322917" cy="347876"/>
            <a:chOff x="6896644" y="3216007"/>
            <a:chExt cx="322917" cy="347876"/>
          </a:xfrm>
        </p:grpSpPr>
        <p:sp>
          <p:nvSpPr>
            <p:cNvPr id="10039" name="Google Shape;10039;p5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58"/>
          <p:cNvGrpSpPr/>
          <p:nvPr/>
        </p:nvGrpSpPr>
        <p:grpSpPr>
          <a:xfrm>
            <a:off x="7429366" y="3223183"/>
            <a:ext cx="334634" cy="333904"/>
            <a:chOff x="7429366" y="3223183"/>
            <a:chExt cx="334634" cy="333904"/>
          </a:xfrm>
        </p:grpSpPr>
        <p:sp>
          <p:nvSpPr>
            <p:cNvPr id="10047" name="Google Shape;10047;p5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9" name="Google Shape;10049;p5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0" name="Google Shape;10050;p58"/>
          <p:cNvGrpSpPr/>
          <p:nvPr/>
        </p:nvGrpSpPr>
        <p:grpSpPr>
          <a:xfrm>
            <a:off x="5216456" y="3725484"/>
            <a:ext cx="356196" cy="265631"/>
            <a:chOff x="5216456" y="3725484"/>
            <a:chExt cx="356196" cy="265631"/>
          </a:xfrm>
        </p:grpSpPr>
        <p:sp>
          <p:nvSpPr>
            <p:cNvPr id="10051" name="Google Shape;10051;p5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58"/>
          <p:cNvGrpSpPr/>
          <p:nvPr/>
        </p:nvGrpSpPr>
        <p:grpSpPr>
          <a:xfrm>
            <a:off x="6849393" y="3733994"/>
            <a:ext cx="355053" cy="248038"/>
            <a:chOff x="6849393" y="3733994"/>
            <a:chExt cx="355053" cy="248038"/>
          </a:xfrm>
        </p:grpSpPr>
        <p:sp>
          <p:nvSpPr>
            <p:cNvPr id="10054" name="Google Shape;10054;p5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58"/>
          <p:cNvGrpSpPr/>
          <p:nvPr/>
        </p:nvGrpSpPr>
        <p:grpSpPr>
          <a:xfrm>
            <a:off x="7918997" y="3714687"/>
            <a:ext cx="392111" cy="280206"/>
            <a:chOff x="7918997" y="3714687"/>
            <a:chExt cx="392111" cy="280206"/>
          </a:xfrm>
        </p:grpSpPr>
        <p:sp>
          <p:nvSpPr>
            <p:cNvPr id="10060" name="Google Shape;10060;p5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5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58"/>
          <p:cNvGrpSpPr/>
          <p:nvPr/>
        </p:nvGrpSpPr>
        <p:grpSpPr>
          <a:xfrm>
            <a:off x="1408777" y="3680964"/>
            <a:ext cx="357720" cy="355148"/>
            <a:chOff x="1408777" y="3680964"/>
            <a:chExt cx="357720" cy="355148"/>
          </a:xfrm>
        </p:grpSpPr>
        <p:sp>
          <p:nvSpPr>
            <p:cNvPr id="10067" name="Google Shape;10067;p5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8"/>
          <p:cNvGrpSpPr/>
          <p:nvPr/>
        </p:nvGrpSpPr>
        <p:grpSpPr>
          <a:xfrm>
            <a:off x="1952836" y="3680964"/>
            <a:ext cx="357720" cy="355148"/>
            <a:chOff x="1952836" y="3680964"/>
            <a:chExt cx="357720" cy="355148"/>
          </a:xfrm>
        </p:grpSpPr>
        <p:sp>
          <p:nvSpPr>
            <p:cNvPr id="10073" name="Google Shape;10073;p5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58"/>
          <p:cNvGrpSpPr/>
          <p:nvPr/>
        </p:nvGrpSpPr>
        <p:grpSpPr>
          <a:xfrm>
            <a:off x="2496894" y="3680964"/>
            <a:ext cx="357720" cy="355148"/>
            <a:chOff x="2496894" y="3680964"/>
            <a:chExt cx="357720" cy="355148"/>
          </a:xfrm>
        </p:grpSpPr>
        <p:sp>
          <p:nvSpPr>
            <p:cNvPr id="10079" name="Google Shape;10079;p5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58"/>
          <p:cNvGrpSpPr/>
          <p:nvPr/>
        </p:nvGrpSpPr>
        <p:grpSpPr>
          <a:xfrm>
            <a:off x="3040984" y="3681059"/>
            <a:ext cx="356164" cy="355815"/>
            <a:chOff x="3040984" y="3681059"/>
            <a:chExt cx="356164" cy="355815"/>
          </a:xfrm>
        </p:grpSpPr>
        <p:sp>
          <p:nvSpPr>
            <p:cNvPr id="10085" name="Google Shape;10085;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58"/>
          <p:cNvGrpSpPr/>
          <p:nvPr/>
        </p:nvGrpSpPr>
        <p:grpSpPr>
          <a:xfrm>
            <a:off x="3584280" y="3699191"/>
            <a:ext cx="358069" cy="317995"/>
            <a:chOff x="3584280" y="3699191"/>
            <a:chExt cx="358069" cy="317995"/>
          </a:xfrm>
        </p:grpSpPr>
        <p:sp>
          <p:nvSpPr>
            <p:cNvPr id="10089" name="Google Shape;10089;p5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58"/>
          <p:cNvGrpSpPr/>
          <p:nvPr/>
        </p:nvGrpSpPr>
        <p:grpSpPr>
          <a:xfrm>
            <a:off x="4129482" y="3681059"/>
            <a:ext cx="355402" cy="354291"/>
            <a:chOff x="4129482" y="3681059"/>
            <a:chExt cx="355402" cy="354291"/>
          </a:xfrm>
        </p:grpSpPr>
        <p:sp>
          <p:nvSpPr>
            <p:cNvPr id="10094" name="Google Shape;10094;p5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58"/>
          <p:cNvGrpSpPr/>
          <p:nvPr/>
        </p:nvGrpSpPr>
        <p:grpSpPr>
          <a:xfrm>
            <a:off x="4673540" y="3680297"/>
            <a:ext cx="355434" cy="355815"/>
            <a:chOff x="4673540" y="3680297"/>
            <a:chExt cx="355434" cy="355815"/>
          </a:xfrm>
        </p:grpSpPr>
        <p:sp>
          <p:nvSpPr>
            <p:cNvPr id="10099" name="Google Shape;10099;p5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58"/>
          <p:cNvGrpSpPr/>
          <p:nvPr/>
        </p:nvGrpSpPr>
        <p:grpSpPr>
          <a:xfrm>
            <a:off x="5779408" y="3699191"/>
            <a:ext cx="317645" cy="318757"/>
            <a:chOff x="5779408" y="3699191"/>
            <a:chExt cx="317645" cy="318757"/>
          </a:xfrm>
        </p:grpSpPr>
        <p:sp>
          <p:nvSpPr>
            <p:cNvPr id="10103" name="Google Shape;10103;p5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5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58"/>
          <p:cNvGrpSpPr/>
          <p:nvPr/>
        </p:nvGrpSpPr>
        <p:grpSpPr>
          <a:xfrm>
            <a:off x="7390435" y="3680868"/>
            <a:ext cx="372073" cy="355243"/>
            <a:chOff x="7390435" y="3680868"/>
            <a:chExt cx="372073" cy="355243"/>
          </a:xfrm>
        </p:grpSpPr>
        <p:sp>
          <p:nvSpPr>
            <p:cNvPr id="10107" name="Google Shape;10107;p5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58"/>
          <p:cNvGrpSpPr/>
          <p:nvPr/>
        </p:nvGrpSpPr>
        <p:grpSpPr>
          <a:xfrm>
            <a:off x="1421638" y="4125629"/>
            <a:ext cx="374709" cy="374010"/>
            <a:chOff x="1421638" y="4125629"/>
            <a:chExt cx="374709" cy="374010"/>
          </a:xfrm>
        </p:grpSpPr>
        <p:sp>
          <p:nvSpPr>
            <p:cNvPr id="10114" name="Google Shape;10114;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8"/>
          <p:cNvGrpSpPr/>
          <p:nvPr/>
        </p:nvGrpSpPr>
        <p:grpSpPr>
          <a:xfrm>
            <a:off x="1973254" y="4156304"/>
            <a:ext cx="357720" cy="342192"/>
            <a:chOff x="1973254" y="4156304"/>
            <a:chExt cx="357720" cy="342192"/>
          </a:xfrm>
        </p:grpSpPr>
        <p:sp>
          <p:nvSpPr>
            <p:cNvPr id="10117" name="Google Shape;10117;p5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58"/>
          <p:cNvGrpSpPr/>
          <p:nvPr/>
        </p:nvGrpSpPr>
        <p:grpSpPr>
          <a:xfrm>
            <a:off x="2523759" y="4135505"/>
            <a:ext cx="341049" cy="340318"/>
            <a:chOff x="2523759" y="4135505"/>
            <a:chExt cx="341049" cy="340318"/>
          </a:xfrm>
        </p:grpSpPr>
        <p:sp>
          <p:nvSpPr>
            <p:cNvPr id="10124" name="Google Shape;10124;p5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58"/>
          <p:cNvGrpSpPr/>
          <p:nvPr/>
        </p:nvGrpSpPr>
        <p:grpSpPr>
          <a:xfrm>
            <a:off x="3040603" y="4130360"/>
            <a:ext cx="392079" cy="350353"/>
            <a:chOff x="3040603" y="4130360"/>
            <a:chExt cx="392079" cy="350353"/>
          </a:xfrm>
        </p:grpSpPr>
        <p:sp>
          <p:nvSpPr>
            <p:cNvPr id="10127" name="Google Shape;10127;p5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58"/>
          <p:cNvGrpSpPr/>
          <p:nvPr/>
        </p:nvGrpSpPr>
        <p:grpSpPr>
          <a:xfrm>
            <a:off x="3662144" y="4135505"/>
            <a:ext cx="232955" cy="340318"/>
            <a:chOff x="3662144" y="4135505"/>
            <a:chExt cx="232955" cy="340318"/>
          </a:xfrm>
        </p:grpSpPr>
        <p:sp>
          <p:nvSpPr>
            <p:cNvPr id="10138" name="Google Shape;10138;p5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58"/>
          <p:cNvGrpSpPr/>
          <p:nvPr/>
        </p:nvGrpSpPr>
        <p:grpSpPr>
          <a:xfrm>
            <a:off x="4149138" y="4121151"/>
            <a:ext cx="344065" cy="368644"/>
            <a:chOff x="4149138" y="4121151"/>
            <a:chExt cx="344065" cy="368644"/>
          </a:xfrm>
        </p:grpSpPr>
        <p:sp>
          <p:nvSpPr>
            <p:cNvPr id="10143" name="Google Shape;10143;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5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6" name="Google Shape;10156;p58"/>
          <p:cNvGrpSpPr/>
          <p:nvPr/>
        </p:nvGrpSpPr>
        <p:grpSpPr>
          <a:xfrm>
            <a:off x="5206262" y="4174817"/>
            <a:ext cx="397763" cy="262804"/>
            <a:chOff x="5206262" y="4174817"/>
            <a:chExt cx="397763" cy="262804"/>
          </a:xfrm>
        </p:grpSpPr>
        <p:sp>
          <p:nvSpPr>
            <p:cNvPr id="10157" name="Google Shape;10157;p5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58"/>
          <p:cNvGrpSpPr/>
          <p:nvPr/>
        </p:nvGrpSpPr>
        <p:grpSpPr>
          <a:xfrm>
            <a:off x="5727616" y="4204699"/>
            <a:ext cx="440505" cy="290018"/>
            <a:chOff x="5727616" y="4204699"/>
            <a:chExt cx="440505" cy="290018"/>
          </a:xfrm>
        </p:grpSpPr>
        <p:sp>
          <p:nvSpPr>
            <p:cNvPr id="10165" name="Google Shape;10165;p5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58"/>
          <p:cNvGrpSpPr/>
          <p:nvPr/>
        </p:nvGrpSpPr>
        <p:grpSpPr>
          <a:xfrm>
            <a:off x="6410063" y="4135124"/>
            <a:ext cx="159950" cy="364516"/>
            <a:chOff x="6410063" y="4135124"/>
            <a:chExt cx="159950" cy="364516"/>
          </a:xfrm>
        </p:grpSpPr>
        <p:sp>
          <p:nvSpPr>
            <p:cNvPr id="10174" name="Google Shape;10174;p5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58"/>
          <p:cNvGrpSpPr/>
          <p:nvPr/>
        </p:nvGrpSpPr>
        <p:grpSpPr>
          <a:xfrm>
            <a:off x="6924652" y="4135505"/>
            <a:ext cx="214378" cy="364135"/>
            <a:chOff x="6924652" y="4135505"/>
            <a:chExt cx="214378" cy="364135"/>
          </a:xfrm>
        </p:grpSpPr>
        <p:sp>
          <p:nvSpPr>
            <p:cNvPr id="10179" name="Google Shape;10179;p5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58"/>
          <p:cNvGrpSpPr/>
          <p:nvPr/>
        </p:nvGrpSpPr>
        <p:grpSpPr>
          <a:xfrm>
            <a:off x="7384751" y="4147984"/>
            <a:ext cx="380012" cy="351274"/>
            <a:chOff x="7384751" y="4147984"/>
            <a:chExt cx="380012" cy="351274"/>
          </a:xfrm>
        </p:grpSpPr>
        <p:sp>
          <p:nvSpPr>
            <p:cNvPr id="10184" name="Google Shape;10184;p5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5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94" name="Google Shape;10194;p5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95" name="Google Shape;10195;p59"/>
          <p:cNvGrpSpPr/>
          <p:nvPr/>
        </p:nvGrpSpPr>
        <p:grpSpPr>
          <a:xfrm>
            <a:off x="1989449" y="4282269"/>
            <a:ext cx="374774" cy="346073"/>
            <a:chOff x="1989449" y="4282269"/>
            <a:chExt cx="374774" cy="346073"/>
          </a:xfrm>
        </p:grpSpPr>
        <p:sp>
          <p:nvSpPr>
            <p:cNvPr id="10196" name="Google Shape;10196;p5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59"/>
          <p:cNvGrpSpPr/>
          <p:nvPr/>
        </p:nvGrpSpPr>
        <p:grpSpPr>
          <a:xfrm>
            <a:off x="2487439" y="4280740"/>
            <a:ext cx="198775" cy="348972"/>
            <a:chOff x="2487439" y="4280740"/>
            <a:chExt cx="198775" cy="348972"/>
          </a:xfrm>
        </p:grpSpPr>
        <p:sp>
          <p:nvSpPr>
            <p:cNvPr id="10202" name="Google Shape;10202;p5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59"/>
          <p:cNvGrpSpPr/>
          <p:nvPr/>
        </p:nvGrpSpPr>
        <p:grpSpPr>
          <a:xfrm>
            <a:off x="2810958" y="4273923"/>
            <a:ext cx="353145" cy="361873"/>
            <a:chOff x="2810958" y="4273923"/>
            <a:chExt cx="353145" cy="361873"/>
          </a:xfrm>
        </p:grpSpPr>
        <p:sp>
          <p:nvSpPr>
            <p:cNvPr id="10207" name="Google Shape;10207;p5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59"/>
          <p:cNvGrpSpPr/>
          <p:nvPr/>
        </p:nvGrpSpPr>
        <p:grpSpPr>
          <a:xfrm>
            <a:off x="6275635" y="4282651"/>
            <a:ext cx="209383" cy="366778"/>
            <a:chOff x="6275635" y="4282651"/>
            <a:chExt cx="209383" cy="366778"/>
          </a:xfrm>
        </p:grpSpPr>
        <p:sp>
          <p:nvSpPr>
            <p:cNvPr id="10215" name="Google Shape;10215;p5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59"/>
          <p:cNvGrpSpPr/>
          <p:nvPr/>
        </p:nvGrpSpPr>
        <p:grpSpPr>
          <a:xfrm>
            <a:off x="6701186" y="4283033"/>
            <a:ext cx="280292" cy="366396"/>
            <a:chOff x="6701186" y="4283033"/>
            <a:chExt cx="280292" cy="366396"/>
          </a:xfrm>
        </p:grpSpPr>
        <p:sp>
          <p:nvSpPr>
            <p:cNvPr id="10218" name="Google Shape;10218;p5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59"/>
          <p:cNvGrpSpPr/>
          <p:nvPr/>
        </p:nvGrpSpPr>
        <p:grpSpPr>
          <a:xfrm>
            <a:off x="2609571" y="3824958"/>
            <a:ext cx="373627" cy="347347"/>
            <a:chOff x="2609571" y="3824958"/>
            <a:chExt cx="373627" cy="347347"/>
          </a:xfrm>
        </p:grpSpPr>
        <p:sp>
          <p:nvSpPr>
            <p:cNvPr id="10221" name="Google Shape;10221;p5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3" name="Google Shape;10223;p5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59"/>
          <p:cNvGrpSpPr/>
          <p:nvPr/>
        </p:nvGrpSpPr>
        <p:grpSpPr>
          <a:xfrm>
            <a:off x="916127" y="3807056"/>
            <a:ext cx="221902" cy="380795"/>
            <a:chOff x="916127" y="3807056"/>
            <a:chExt cx="221902" cy="380795"/>
          </a:xfrm>
        </p:grpSpPr>
        <p:sp>
          <p:nvSpPr>
            <p:cNvPr id="10225" name="Google Shape;10225;p5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5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1" name="Google Shape;10231;p59"/>
          <p:cNvGrpSpPr/>
          <p:nvPr/>
        </p:nvGrpSpPr>
        <p:grpSpPr>
          <a:xfrm>
            <a:off x="3513010" y="3816134"/>
            <a:ext cx="362223" cy="361108"/>
            <a:chOff x="3513010" y="3816134"/>
            <a:chExt cx="362223" cy="361108"/>
          </a:xfrm>
        </p:grpSpPr>
        <p:sp>
          <p:nvSpPr>
            <p:cNvPr id="10232" name="Google Shape;10232;p5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59"/>
          <p:cNvGrpSpPr/>
          <p:nvPr/>
        </p:nvGrpSpPr>
        <p:grpSpPr>
          <a:xfrm>
            <a:off x="3950316" y="3820307"/>
            <a:ext cx="369805" cy="353782"/>
            <a:chOff x="3950316" y="3820307"/>
            <a:chExt cx="369805" cy="353782"/>
          </a:xfrm>
        </p:grpSpPr>
        <p:sp>
          <p:nvSpPr>
            <p:cNvPr id="10237" name="Google Shape;10237;p5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59"/>
          <p:cNvGrpSpPr/>
          <p:nvPr/>
        </p:nvGrpSpPr>
        <p:grpSpPr>
          <a:xfrm>
            <a:off x="1761909" y="3811961"/>
            <a:ext cx="307974" cy="371716"/>
            <a:chOff x="1761909" y="3811961"/>
            <a:chExt cx="307974" cy="371716"/>
          </a:xfrm>
        </p:grpSpPr>
        <p:sp>
          <p:nvSpPr>
            <p:cNvPr id="10242" name="Google Shape;10242;p5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59"/>
          <p:cNvGrpSpPr/>
          <p:nvPr/>
        </p:nvGrpSpPr>
        <p:grpSpPr>
          <a:xfrm>
            <a:off x="5373342" y="3808935"/>
            <a:ext cx="231395" cy="353145"/>
            <a:chOff x="5373342" y="3808935"/>
            <a:chExt cx="231395" cy="353145"/>
          </a:xfrm>
        </p:grpSpPr>
        <p:sp>
          <p:nvSpPr>
            <p:cNvPr id="10253" name="Google Shape;10253;p5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2" name="Google Shape;10262;p5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3" name="Google Shape;10263;p59"/>
          <p:cNvGrpSpPr/>
          <p:nvPr/>
        </p:nvGrpSpPr>
        <p:grpSpPr>
          <a:xfrm>
            <a:off x="5833775" y="3809445"/>
            <a:ext cx="235185" cy="352253"/>
            <a:chOff x="5833775" y="3809445"/>
            <a:chExt cx="235185" cy="352253"/>
          </a:xfrm>
        </p:grpSpPr>
        <p:sp>
          <p:nvSpPr>
            <p:cNvPr id="10264" name="Google Shape;10264;p5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59"/>
          <p:cNvGrpSpPr/>
          <p:nvPr/>
        </p:nvGrpSpPr>
        <p:grpSpPr>
          <a:xfrm>
            <a:off x="4942472" y="3809318"/>
            <a:ext cx="238976" cy="352762"/>
            <a:chOff x="4942472" y="3809318"/>
            <a:chExt cx="238976" cy="352762"/>
          </a:xfrm>
        </p:grpSpPr>
        <p:sp>
          <p:nvSpPr>
            <p:cNvPr id="10268" name="Google Shape;10268;p5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59"/>
          <p:cNvGrpSpPr/>
          <p:nvPr/>
        </p:nvGrpSpPr>
        <p:grpSpPr>
          <a:xfrm>
            <a:off x="6266525" y="3807788"/>
            <a:ext cx="260223" cy="353527"/>
            <a:chOff x="6266525" y="3807788"/>
            <a:chExt cx="260223" cy="353527"/>
          </a:xfrm>
        </p:grpSpPr>
        <p:sp>
          <p:nvSpPr>
            <p:cNvPr id="10276" name="Google Shape;10276;p5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5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1" name="Google Shape;10281;p59"/>
          <p:cNvGrpSpPr/>
          <p:nvPr/>
        </p:nvGrpSpPr>
        <p:grpSpPr>
          <a:xfrm>
            <a:off x="7184363" y="3809604"/>
            <a:ext cx="202184" cy="352762"/>
            <a:chOff x="7184363" y="3809604"/>
            <a:chExt cx="202184" cy="352762"/>
          </a:xfrm>
        </p:grpSpPr>
        <p:sp>
          <p:nvSpPr>
            <p:cNvPr id="10282" name="Google Shape;10282;p5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59"/>
          <p:cNvGrpSpPr/>
          <p:nvPr/>
        </p:nvGrpSpPr>
        <p:grpSpPr>
          <a:xfrm>
            <a:off x="7571624" y="3808935"/>
            <a:ext cx="292047" cy="352762"/>
            <a:chOff x="7571624" y="3808935"/>
            <a:chExt cx="292047" cy="352762"/>
          </a:xfrm>
        </p:grpSpPr>
        <p:sp>
          <p:nvSpPr>
            <p:cNvPr id="10285" name="Google Shape;10285;p5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59"/>
          <p:cNvGrpSpPr/>
          <p:nvPr/>
        </p:nvGrpSpPr>
        <p:grpSpPr>
          <a:xfrm>
            <a:off x="2174559" y="3356116"/>
            <a:ext cx="364135" cy="359930"/>
            <a:chOff x="2174559" y="3356116"/>
            <a:chExt cx="364135" cy="359930"/>
          </a:xfrm>
        </p:grpSpPr>
        <p:sp>
          <p:nvSpPr>
            <p:cNvPr id="10292" name="Google Shape;10292;p5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9"/>
          <p:cNvGrpSpPr/>
          <p:nvPr/>
        </p:nvGrpSpPr>
        <p:grpSpPr>
          <a:xfrm>
            <a:off x="1731934" y="3355639"/>
            <a:ext cx="368371" cy="361554"/>
            <a:chOff x="1731934" y="3355639"/>
            <a:chExt cx="368371" cy="361554"/>
          </a:xfrm>
        </p:grpSpPr>
        <p:sp>
          <p:nvSpPr>
            <p:cNvPr id="10295" name="Google Shape;10295;p5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9"/>
          <p:cNvGrpSpPr/>
          <p:nvPr/>
        </p:nvGrpSpPr>
        <p:grpSpPr>
          <a:xfrm>
            <a:off x="3990517" y="3354173"/>
            <a:ext cx="279559" cy="363402"/>
            <a:chOff x="3990517" y="3354173"/>
            <a:chExt cx="279559" cy="363402"/>
          </a:xfrm>
        </p:grpSpPr>
        <p:sp>
          <p:nvSpPr>
            <p:cNvPr id="10298" name="Google Shape;10298;p5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59"/>
          <p:cNvGrpSpPr/>
          <p:nvPr/>
        </p:nvGrpSpPr>
        <p:grpSpPr>
          <a:xfrm>
            <a:off x="3497847" y="3417374"/>
            <a:ext cx="379680" cy="237606"/>
            <a:chOff x="3497847" y="3417374"/>
            <a:chExt cx="379680" cy="237606"/>
          </a:xfrm>
        </p:grpSpPr>
        <p:sp>
          <p:nvSpPr>
            <p:cNvPr id="10302" name="Google Shape;10302;p5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59"/>
          <p:cNvGrpSpPr/>
          <p:nvPr/>
        </p:nvGrpSpPr>
        <p:grpSpPr>
          <a:xfrm>
            <a:off x="2612597" y="3367075"/>
            <a:ext cx="376271" cy="337982"/>
            <a:chOff x="2612597" y="3367075"/>
            <a:chExt cx="376271" cy="337982"/>
          </a:xfrm>
        </p:grpSpPr>
        <p:sp>
          <p:nvSpPr>
            <p:cNvPr id="10307" name="Google Shape;10307;p5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59"/>
          <p:cNvGrpSpPr/>
          <p:nvPr/>
        </p:nvGrpSpPr>
        <p:grpSpPr>
          <a:xfrm>
            <a:off x="3071914" y="3364431"/>
            <a:ext cx="343652" cy="342505"/>
            <a:chOff x="3071914" y="3364431"/>
            <a:chExt cx="343652" cy="342505"/>
          </a:xfrm>
        </p:grpSpPr>
        <p:sp>
          <p:nvSpPr>
            <p:cNvPr id="10310" name="Google Shape;10310;p5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9"/>
          <p:cNvGrpSpPr/>
          <p:nvPr/>
        </p:nvGrpSpPr>
        <p:grpSpPr>
          <a:xfrm>
            <a:off x="897141" y="3359875"/>
            <a:ext cx="257962" cy="352762"/>
            <a:chOff x="897141" y="3359875"/>
            <a:chExt cx="257962" cy="352762"/>
          </a:xfrm>
        </p:grpSpPr>
        <p:sp>
          <p:nvSpPr>
            <p:cNvPr id="10316" name="Google Shape;10316;p5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9"/>
          <p:cNvGrpSpPr/>
          <p:nvPr/>
        </p:nvGrpSpPr>
        <p:grpSpPr>
          <a:xfrm>
            <a:off x="1333682" y="3344330"/>
            <a:ext cx="271213" cy="383088"/>
            <a:chOff x="1333682" y="3344330"/>
            <a:chExt cx="271213" cy="383088"/>
          </a:xfrm>
        </p:grpSpPr>
        <p:sp>
          <p:nvSpPr>
            <p:cNvPr id="10325" name="Google Shape;10325;p5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9"/>
          <p:cNvGrpSpPr/>
          <p:nvPr/>
        </p:nvGrpSpPr>
        <p:grpSpPr>
          <a:xfrm>
            <a:off x="6664394" y="3346974"/>
            <a:ext cx="353113" cy="351998"/>
            <a:chOff x="6664394" y="3346974"/>
            <a:chExt cx="353113" cy="351998"/>
          </a:xfrm>
        </p:grpSpPr>
        <p:sp>
          <p:nvSpPr>
            <p:cNvPr id="10337" name="Google Shape;10337;p5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59"/>
          <p:cNvGrpSpPr/>
          <p:nvPr/>
        </p:nvGrpSpPr>
        <p:grpSpPr>
          <a:xfrm>
            <a:off x="849741" y="1959307"/>
            <a:ext cx="399398" cy="375443"/>
            <a:chOff x="849741" y="1959307"/>
            <a:chExt cx="399398" cy="375443"/>
          </a:xfrm>
        </p:grpSpPr>
        <p:sp>
          <p:nvSpPr>
            <p:cNvPr id="10343" name="Google Shape;10343;p5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1284212" y="1963766"/>
            <a:ext cx="379489" cy="366046"/>
            <a:chOff x="1284212" y="1963766"/>
            <a:chExt cx="379489" cy="366046"/>
          </a:xfrm>
        </p:grpSpPr>
        <p:sp>
          <p:nvSpPr>
            <p:cNvPr id="10346" name="Google Shape;10346;p5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9"/>
          <p:cNvGrpSpPr/>
          <p:nvPr/>
        </p:nvGrpSpPr>
        <p:grpSpPr>
          <a:xfrm>
            <a:off x="3037766" y="1969564"/>
            <a:ext cx="370219" cy="354928"/>
            <a:chOff x="3037766" y="1969564"/>
            <a:chExt cx="370219" cy="354928"/>
          </a:xfrm>
        </p:grpSpPr>
        <p:sp>
          <p:nvSpPr>
            <p:cNvPr id="10349" name="Google Shape;10349;p5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59"/>
          <p:cNvGrpSpPr/>
          <p:nvPr/>
        </p:nvGrpSpPr>
        <p:grpSpPr>
          <a:xfrm>
            <a:off x="3982553" y="1971730"/>
            <a:ext cx="304566" cy="350501"/>
            <a:chOff x="3982553" y="1971730"/>
            <a:chExt cx="304566" cy="350501"/>
          </a:xfrm>
        </p:grpSpPr>
        <p:sp>
          <p:nvSpPr>
            <p:cNvPr id="10354" name="Google Shape;10354;p5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9"/>
          <p:cNvGrpSpPr/>
          <p:nvPr/>
        </p:nvGrpSpPr>
        <p:grpSpPr>
          <a:xfrm>
            <a:off x="2567841" y="1994124"/>
            <a:ext cx="399812" cy="306477"/>
            <a:chOff x="2567841" y="1994124"/>
            <a:chExt cx="399812" cy="306477"/>
          </a:xfrm>
        </p:grpSpPr>
        <p:sp>
          <p:nvSpPr>
            <p:cNvPr id="10357" name="Google Shape;10357;p5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59"/>
          <p:cNvGrpSpPr/>
          <p:nvPr/>
        </p:nvGrpSpPr>
        <p:grpSpPr>
          <a:xfrm>
            <a:off x="2212084" y="1960358"/>
            <a:ext cx="324698" cy="372863"/>
            <a:chOff x="2212084" y="1960358"/>
            <a:chExt cx="324698" cy="372863"/>
          </a:xfrm>
        </p:grpSpPr>
        <p:sp>
          <p:nvSpPr>
            <p:cNvPr id="10361" name="Google Shape;10361;p5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9"/>
          <p:cNvGrpSpPr/>
          <p:nvPr/>
        </p:nvGrpSpPr>
        <p:grpSpPr>
          <a:xfrm>
            <a:off x="1805901" y="1960358"/>
            <a:ext cx="284847" cy="373627"/>
            <a:chOff x="1805901" y="1960358"/>
            <a:chExt cx="284847" cy="373627"/>
          </a:xfrm>
        </p:grpSpPr>
        <p:sp>
          <p:nvSpPr>
            <p:cNvPr id="10365" name="Google Shape;10365;p5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5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59"/>
          <p:cNvGrpSpPr/>
          <p:nvPr/>
        </p:nvGrpSpPr>
        <p:grpSpPr>
          <a:xfrm>
            <a:off x="6656812" y="2029388"/>
            <a:ext cx="368690" cy="245793"/>
            <a:chOff x="6656812" y="2029388"/>
            <a:chExt cx="368690" cy="245793"/>
          </a:xfrm>
        </p:grpSpPr>
        <p:sp>
          <p:nvSpPr>
            <p:cNvPr id="10371" name="Google Shape;10371;p5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59"/>
          <p:cNvGrpSpPr/>
          <p:nvPr/>
        </p:nvGrpSpPr>
        <p:grpSpPr>
          <a:xfrm>
            <a:off x="4869651" y="2012218"/>
            <a:ext cx="376654" cy="281566"/>
            <a:chOff x="4869651" y="2012218"/>
            <a:chExt cx="376654" cy="281566"/>
          </a:xfrm>
        </p:grpSpPr>
        <p:sp>
          <p:nvSpPr>
            <p:cNvPr id="10382" name="Google Shape;10382;p5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59"/>
          <p:cNvGrpSpPr/>
          <p:nvPr/>
        </p:nvGrpSpPr>
        <p:grpSpPr>
          <a:xfrm>
            <a:off x="5306224" y="2012313"/>
            <a:ext cx="367925" cy="281694"/>
            <a:chOff x="5306224" y="2012313"/>
            <a:chExt cx="367925" cy="281694"/>
          </a:xfrm>
        </p:grpSpPr>
        <p:sp>
          <p:nvSpPr>
            <p:cNvPr id="10387" name="Google Shape;10387;p5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9" name="Google Shape;10389;p5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0" name="Google Shape;10390;p59"/>
          <p:cNvGrpSpPr/>
          <p:nvPr/>
        </p:nvGrpSpPr>
        <p:grpSpPr>
          <a:xfrm>
            <a:off x="6195998" y="1983102"/>
            <a:ext cx="368308" cy="338746"/>
            <a:chOff x="6195998" y="1983102"/>
            <a:chExt cx="368308" cy="338746"/>
          </a:xfrm>
        </p:grpSpPr>
        <p:sp>
          <p:nvSpPr>
            <p:cNvPr id="10391" name="Google Shape;10391;p5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59"/>
          <p:cNvGrpSpPr/>
          <p:nvPr/>
        </p:nvGrpSpPr>
        <p:grpSpPr>
          <a:xfrm>
            <a:off x="7542031" y="2011835"/>
            <a:ext cx="369072" cy="280037"/>
            <a:chOff x="7542031" y="2011835"/>
            <a:chExt cx="369072" cy="280037"/>
          </a:xfrm>
        </p:grpSpPr>
        <p:sp>
          <p:nvSpPr>
            <p:cNvPr id="10395" name="Google Shape;10395;p5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9"/>
          <p:cNvGrpSpPr/>
          <p:nvPr/>
        </p:nvGrpSpPr>
        <p:grpSpPr>
          <a:xfrm>
            <a:off x="8010427" y="3348503"/>
            <a:ext cx="278795" cy="351615"/>
            <a:chOff x="8010427" y="3348503"/>
            <a:chExt cx="278795" cy="351615"/>
          </a:xfrm>
        </p:grpSpPr>
        <p:sp>
          <p:nvSpPr>
            <p:cNvPr id="10405" name="Google Shape;10405;p5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9" name="Google Shape;10409;p5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0" name="Google Shape;10410;p59"/>
          <p:cNvGrpSpPr/>
          <p:nvPr/>
        </p:nvGrpSpPr>
        <p:grpSpPr>
          <a:xfrm>
            <a:off x="7141900" y="3349204"/>
            <a:ext cx="281057" cy="351010"/>
            <a:chOff x="7141900" y="3349204"/>
            <a:chExt cx="281057" cy="351010"/>
          </a:xfrm>
        </p:grpSpPr>
        <p:sp>
          <p:nvSpPr>
            <p:cNvPr id="10411" name="Google Shape;10411;p5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9"/>
          <p:cNvGrpSpPr/>
          <p:nvPr/>
        </p:nvGrpSpPr>
        <p:grpSpPr>
          <a:xfrm>
            <a:off x="5314188" y="3350032"/>
            <a:ext cx="363752" cy="353113"/>
            <a:chOff x="5314188" y="3350032"/>
            <a:chExt cx="363752" cy="353113"/>
          </a:xfrm>
        </p:grpSpPr>
        <p:sp>
          <p:nvSpPr>
            <p:cNvPr id="10415" name="Google Shape;10415;p5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59"/>
          <p:cNvGrpSpPr/>
          <p:nvPr/>
        </p:nvGrpSpPr>
        <p:grpSpPr>
          <a:xfrm>
            <a:off x="6203579" y="3348981"/>
            <a:ext cx="351615" cy="350373"/>
            <a:chOff x="6203579" y="3348981"/>
            <a:chExt cx="351615" cy="350373"/>
          </a:xfrm>
        </p:grpSpPr>
        <p:sp>
          <p:nvSpPr>
            <p:cNvPr id="10418" name="Google Shape;10418;p5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59"/>
          <p:cNvGrpSpPr/>
          <p:nvPr/>
        </p:nvGrpSpPr>
        <p:grpSpPr>
          <a:xfrm>
            <a:off x="5829984" y="3350032"/>
            <a:ext cx="220755" cy="352348"/>
            <a:chOff x="5829984" y="3350032"/>
            <a:chExt cx="220755" cy="352348"/>
          </a:xfrm>
        </p:grpSpPr>
        <p:sp>
          <p:nvSpPr>
            <p:cNvPr id="10424" name="Google Shape;10424;p5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59"/>
          <p:cNvGrpSpPr/>
          <p:nvPr/>
        </p:nvGrpSpPr>
        <p:grpSpPr>
          <a:xfrm>
            <a:off x="4882170" y="3349841"/>
            <a:ext cx="358464" cy="352316"/>
            <a:chOff x="4882170" y="3349841"/>
            <a:chExt cx="358464" cy="352316"/>
          </a:xfrm>
        </p:grpSpPr>
        <p:sp>
          <p:nvSpPr>
            <p:cNvPr id="10429" name="Google Shape;10429;p5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5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59"/>
          <p:cNvGrpSpPr/>
          <p:nvPr/>
        </p:nvGrpSpPr>
        <p:grpSpPr>
          <a:xfrm>
            <a:off x="3044965" y="2435220"/>
            <a:ext cx="400194" cy="324316"/>
            <a:chOff x="3044965" y="2435220"/>
            <a:chExt cx="400194" cy="324316"/>
          </a:xfrm>
        </p:grpSpPr>
        <p:sp>
          <p:nvSpPr>
            <p:cNvPr id="10434" name="Google Shape;10434;p5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59"/>
          <p:cNvGrpSpPr/>
          <p:nvPr/>
        </p:nvGrpSpPr>
        <p:grpSpPr>
          <a:xfrm>
            <a:off x="4878379" y="2473892"/>
            <a:ext cx="367161" cy="287523"/>
            <a:chOff x="4878379" y="2473892"/>
            <a:chExt cx="367161" cy="287523"/>
          </a:xfrm>
        </p:grpSpPr>
        <p:sp>
          <p:nvSpPr>
            <p:cNvPr id="10438" name="Google Shape;10438;p5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59"/>
          <p:cNvGrpSpPr/>
          <p:nvPr/>
        </p:nvGrpSpPr>
        <p:grpSpPr>
          <a:xfrm>
            <a:off x="1325719" y="2887689"/>
            <a:ext cx="290581" cy="372481"/>
            <a:chOff x="1325719" y="2887689"/>
            <a:chExt cx="290581" cy="372481"/>
          </a:xfrm>
        </p:grpSpPr>
        <p:sp>
          <p:nvSpPr>
            <p:cNvPr id="10444" name="Google Shape;10444;p5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6" name="Google Shape;10446;p5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7" name="Google Shape;10447;p59"/>
          <p:cNvGrpSpPr/>
          <p:nvPr/>
        </p:nvGrpSpPr>
        <p:grpSpPr>
          <a:xfrm>
            <a:off x="3510335" y="2892499"/>
            <a:ext cx="360726" cy="361204"/>
            <a:chOff x="3510335" y="2892499"/>
            <a:chExt cx="360726" cy="361204"/>
          </a:xfrm>
        </p:grpSpPr>
        <p:sp>
          <p:nvSpPr>
            <p:cNvPr id="10448" name="Google Shape;10448;p5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59"/>
          <p:cNvGrpSpPr/>
          <p:nvPr/>
        </p:nvGrpSpPr>
        <p:grpSpPr>
          <a:xfrm>
            <a:off x="3086313" y="2877049"/>
            <a:ext cx="320143" cy="392581"/>
            <a:chOff x="3086313" y="2877049"/>
            <a:chExt cx="320143" cy="392581"/>
          </a:xfrm>
        </p:grpSpPr>
        <p:sp>
          <p:nvSpPr>
            <p:cNvPr id="10454" name="Google Shape;10454;p5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5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59"/>
          <p:cNvGrpSpPr/>
          <p:nvPr/>
        </p:nvGrpSpPr>
        <p:grpSpPr>
          <a:xfrm>
            <a:off x="861113" y="2885746"/>
            <a:ext cx="333809" cy="373277"/>
            <a:chOff x="861113" y="2885746"/>
            <a:chExt cx="333809" cy="373277"/>
          </a:xfrm>
        </p:grpSpPr>
        <p:sp>
          <p:nvSpPr>
            <p:cNvPr id="10468" name="Google Shape;10468;p5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1" name="Google Shape;10471;p5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3" name="Google Shape;10473;p59"/>
          <p:cNvGrpSpPr/>
          <p:nvPr/>
        </p:nvGrpSpPr>
        <p:grpSpPr>
          <a:xfrm>
            <a:off x="1297654" y="1504481"/>
            <a:ext cx="349354" cy="362223"/>
            <a:chOff x="1297654" y="1504481"/>
            <a:chExt cx="349354" cy="362223"/>
          </a:xfrm>
        </p:grpSpPr>
        <p:sp>
          <p:nvSpPr>
            <p:cNvPr id="10474" name="Google Shape;10474;p5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5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59"/>
          <p:cNvGrpSpPr/>
          <p:nvPr/>
        </p:nvGrpSpPr>
        <p:grpSpPr>
          <a:xfrm>
            <a:off x="852385" y="1510916"/>
            <a:ext cx="353145" cy="351998"/>
            <a:chOff x="852385" y="1510916"/>
            <a:chExt cx="353145" cy="351998"/>
          </a:xfrm>
        </p:grpSpPr>
        <p:sp>
          <p:nvSpPr>
            <p:cNvPr id="10479" name="Google Shape;10479;p5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59"/>
          <p:cNvGrpSpPr/>
          <p:nvPr/>
        </p:nvGrpSpPr>
        <p:grpSpPr>
          <a:xfrm>
            <a:off x="1745217" y="1515471"/>
            <a:ext cx="343269" cy="342505"/>
            <a:chOff x="1745217" y="1515471"/>
            <a:chExt cx="343269" cy="342505"/>
          </a:xfrm>
        </p:grpSpPr>
        <p:sp>
          <p:nvSpPr>
            <p:cNvPr id="10483" name="Google Shape;10483;p5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 name="Google Shape;10487;p5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8" name="Google Shape;10488;p59"/>
          <p:cNvGrpSpPr/>
          <p:nvPr/>
        </p:nvGrpSpPr>
        <p:grpSpPr>
          <a:xfrm>
            <a:off x="3042703" y="1529137"/>
            <a:ext cx="411535" cy="315587"/>
            <a:chOff x="3042703" y="1529137"/>
            <a:chExt cx="411535" cy="315587"/>
          </a:xfrm>
        </p:grpSpPr>
        <p:sp>
          <p:nvSpPr>
            <p:cNvPr id="10489" name="Google Shape;10489;p5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59"/>
          <p:cNvGrpSpPr/>
          <p:nvPr/>
        </p:nvGrpSpPr>
        <p:grpSpPr>
          <a:xfrm>
            <a:off x="2629289" y="1544682"/>
            <a:ext cx="350501" cy="284497"/>
            <a:chOff x="2629289" y="1544682"/>
            <a:chExt cx="350501" cy="284497"/>
          </a:xfrm>
        </p:grpSpPr>
        <p:sp>
          <p:nvSpPr>
            <p:cNvPr id="10500" name="Google Shape;10500;p5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59"/>
          <p:cNvGrpSpPr/>
          <p:nvPr/>
        </p:nvGrpSpPr>
        <p:grpSpPr>
          <a:xfrm>
            <a:off x="5305077" y="1502633"/>
            <a:ext cx="367893" cy="365218"/>
            <a:chOff x="5305077" y="1502633"/>
            <a:chExt cx="367893" cy="365218"/>
          </a:xfrm>
        </p:grpSpPr>
        <p:sp>
          <p:nvSpPr>
            <p:cNvPr id="10506" name="Google Shape;10506;p5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59"/>
          <p:cNvGrpSpPr/>
          <p:nvPr/>
        </p:nvGrpSpPr>
        <p:grpSpPr>
          <a:xfrm>
            <a:off x="7100170" y="1500117"/>
            <a:ext cx="368308" cy="367033"/>
            <a:chOff x="7100170" y="1500117"/>
            <a:chExt cx="368308" cy="367033"/>
          </a:xfrm>
        </p:grpSpPr>
        <p:sp>
          <p:nvSpPr>
            <p:cNvPr id="10509" name="Google Shape;10509;p5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5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59"/>
          <p:cNvGrpSpPr/>
          <p:nvPr/>
        </p:nvGrpSpPr>
        <p:grpSpPr>
          <a:xfrm>
            <a:off x="6649231" y="1500021"/>
            <a:ext cx="390287" cy="367065"/>
            <a:chOff x="6649231" y="1500021"/>
            <a:chExt cx="390287" cy="367065"/>
          </a:xfrm>
        </p:grpSpPr>
        <p:sp>
          <p:nvSpPr>
            <p:cNvPr id="10524" name="Google Shape;10524;p5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9"/>
          <p:cNvGrpSpPr/>
          <p:nvPr/>
        </p:nvGrpSpPr>
        <p:grpSpPr>
          <a:xfrm>
            <a:off x="5746938" y="1543503"/>
            <a:ext cx="387261" cy="280356"/>
            <a:chOff x="5746938" y="1543503"/>
            <a:chExt cx="387261" cy="280356"/>
          </a:xfrm>
        </p:grpSpPr>
        <p:sp>
          <p:nvSpPr>
            <p:cNvPr id="10537" name="Google Shape;10537;p5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59"/>
          <p:cNvGrpSpPr/>
          <p:nvPr/>
        </p:nvGrpSpPr>
        <p:grpSpPr>
          <a:xfrm>
            <a:off x="6196730" y="1525346"/>
            <a:ext cx="369072" cy="317467"/>
            <a:chOff x="6196730" y="1525346"/>
            <a:chExt cx="369072" cy="317467"/>
          </a:xfrm>
        </p:grpSpPr>
        <p:sp>
          <p:nvSpPr>
            <p:cNvPr id="10540" name="Google Shape;10540;p5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59"/>
          <p:cNvGrpSpPr/>
          <p:nvPr/>
        </p:nvGrpSpPr>
        <p:grpSpPr>
          <a:xfrm>
            <a:off x="4940592" y="1500690"/>
            <a:ext cx="246558" cy="367161"/>
            <a:chOff x="4940592" y="1500690"/>
            <a:chExt cx="246558" cy="367161"/>
          </a:xfrm>
        </p:grpSpPr>
        <p:sp>
          <p:nvSpPr>
            <p:cNvPr id="10544" name="Google Shape;10544;p5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9"/>
          <p:cNvGrpSpPr/>
          <p:nvPr/>
        </p:nvGrpSpPr>
        <p:grpSpPr>
          <a:xfrm>
            <a:off x="7964906" y="1499894"/>
            <a:ext cx="380858" cy="367575"/>
            <a:chOff x="7964906" y="1499894"/>
            <a:chExt cx="380858" cy="367575"/>
          </a:xfrm>
        </p:grpSpPr>
        <p:sp>
          <p:nvSpPr>
            <p:cNvPr id="10549" name="Google Shape;10549;p5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5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59"/>
          <p:cNvGrpSpPr/>
          <p:nvPr/>
        </p:nvGrpSpPr>
        <p:grpSpPr>
          <a:xfrm>
            <a:off x="8007400" y="2902278"/>
            <a:ext cx="285230" cy="355597"/>
            <a:chOff x="8007400" y="2902278"/>
            <a:chExt cx="285230" cy="355597"/>
          </a:xfrm>
        </p:grpSpPr>
        <p:sp>
          <p:nvSpPr>
            <p:cNvPr id="10554" name="Google Shape;10554;p5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59"/>
          <p:cNvGrpSpPr/>
          <p:nvPr/>
        </p:nvGrpSpPr>
        <p:grpSpPr>
          <a:xfrm>
            <a:off x="6219124" y="2902788"/>
            <a:ext cx="318231" cy="355470"/>
            <a:chOff x="6219124" y="2902788"/>
            <a:chExt cx="318231" cy="355470"/>
          </a:xfrm>
        </p:grpSpPr>
        <p:sp>
          <p:nvSpPr>
            <p:cNvPr id="10557" name="Google Shape;10557;p5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59"/>
          <p:cNvGrpSpPr/>
          <p:nvPr/>
        </p:nvGrpSpPr>
        <p:grpSpPr>
          <a:xfrm>
            <a:off x="4969421" y="2902852"/>
            <a:ext cx="185109" cy="355406"/>
            <a:chOff x="4969421" y="2902852"/>
            <a:chExt cx="185109" cy="355406"/>
          </a:xfrm>
        </p:grpSpPr>
        <p:sp>
          <p:nvSpPr>
            <p:cNvPr id="10561" name="Google Shape;10561;p5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5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59"/>
          <p:cNvGrpSpPr/>
          <p:nvPr/>
        </p:nvGrpSpPr>
        <p:grpSpPr>
          <a:xfrm>
            <a:off x="6685259" y="2902852"/>
            <a:ext cx="311414" cy="355406"/>
            <a:chOff x="6685259" y="2902852"/>
            <a:chExt cx="311414" cy="355406"/>
          </a:xfrm>
        </p:grpSpPr>
        <p:sp>
          <p:nvSpPr>
            <p:cNvPr id="10570" name="Google Shape;10570;p5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59"/>
          <p:cNvGrpSpPr/>
          <p:nvPr/>
        </p:nvGrpSpPr>
        <p:grpSpPr>
          <a:xfrm>
            <a:off x="5309250" y="2903170"/>
            <a:ext cx="359579" cy="355852"/>
            <a:chOff x="5309250" y="2903170"/>
            <a:chExt cx="359579" cy="355852"/>
          </a:xfrm>
        </p:grpSpPr>
        <p:sp>
          <p:nvSpPr>
            <p:cNvPr id="10574" name="Google Shape;10574;p5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59"/>
          <p:cNvGrpSpPr/>
          <p:nvPr/>
        </p:nvGrpSpPr>
        <p:grpSpPr>
          <a:xfrm>
            <a:off x="2199565" y="2421172"/>
            <a:ext cx="312179" cy="353431"/>
            <a:chOff x="2199565" y="2421172"/>
            <a:chExt cx="312179" cy="353431"/>
          </a:xfrm>
        </p:grpSpPr>
        <p:sp>
          <p:nvSpPr>
            <p:cNvPr id="10578" name="Google Shape;10578;p5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9"/>
          <p:cNvGrpSpPr/>
          <p:nvPr/>
        </p:nvGrpSpPr>
        <p:grpSpPr>
          <a:xfrm>
            <a:off x="1750887" y="2425727"/>
            <a:ext cx="320143" cy="343269"/>
            <a:chOff x="1750887" y="2425727"/>
            <a:chExt cx="320143" cy="343269"/>
          </a:xfrm>
        </p:grpSpPr>
        <p:sp>
          <p:nvSpPr>
            <p:cNvPr id="10581" name="Google Shape;10581;p5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59"/>
          <p:cNvGrpSpPr/>
          <p:nvPr/>
        </p:nvGrpSpPr>
        <p:grpSpPr>
          <a:xfrm>
            <a:off x="1298037" y="2425727"/>
            <a:ext cx="338364" cy="342887"/>
            <a:chOff x="1298037" y="2425727"/>
            <a:chExt cx="338364" cy="342887"/>
          </a:xfrm>
        </p:grpSpPr>
        <p:sp>
          <p:nvSpPr>
            <p:cNvPr id="10584" name="Google Shape;10584;p5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5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59"/>
          <p:cNvGrpSpPr/>
          <p:nvPr/>
        </p:nvGrpSpPr>
        <p:grpSpPr>
          <a:xfrm>
            <a:off x="3974207" y="2429009"/>
            <a:ext cx="320143" cy="338491"/>
            <a:chOff x="3974207" y="2429009"/>
            <a:chExt cx="320143" cy="338491"/>
          </a:xfrm>
        </p:grpSpPr>
        <p:sp>
          <p:nvSpPr>
            <p:cNvPr id="10590" name="Google Shape;10590;p5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9"/>
          <p:cNvGrpSpPr/>
          <p:nvPr/>
        </p:nvGrpSpPr>
        <p:grpSpPr>
          <a:xfrm>
            <a:off x="2623237" y="2431047"/>
            <a:ext cx="355024" cy="332630"/>
            <a:chOff x="2623237" y="2431047"/>
            <a:chExt cx="355024" cy="332630"/>
          </a:xfrm>
        </p:grpSpPr>
        <p:sp>
          <p:nvSpPr>
            <p:cNvPr id="10593" name="Google Shape;10593;p5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59"/>
          <p:cNvGrpSpPr/>
          <p:nvPr/>
        </p:nvGrpSpPr>
        <p:grpSpPr>
          <a:xfrm>
            <a:off x="6657194" y="2434073"/>
            <a:ext cx="375507" cy="367925"/>
            <a:chOff x="6657194" y="2434073"/>
            <a:chExt cx="375507" cy="367925"/>
          </a:xfrm>
        </p:grpSpPr>
        <p:sp>
          <p:nvSpPr>
            <p:cNvPr id="10598" name="Google Shape;10598;p5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59"/>
          <p:cNvGrpSpPr/>
          <p:nvPr/>
        </p:nvGrpSpPr>
        <p:grpSpPr>
          <a:xfrm>
            <a:off x="7101317" y="2441655"/>
            <a:ext cx="367925" cy="352380"/>
            <a:chOff x="7101317" y="2441655"/>
            <a:chExt cx="367925" cy="352380"/>
          </a:xfrm>
        </p:grpSpPr>
        <p:sp>
          <p:nvSpPr>
            <p:cNvPr id="10602" name="Google Shape;10602;p5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59"/>
          <p:cNvGrpSpPr/>
          <p:nvPr/>
        </p:nvGrpSpPr>
        <p:grpSpPr>
          <a:xfrm>
            <a:off x="5756399" y="2434456"/>
            <a:ext cx="367925" cy="367161"/>
            <a:chOff x="5756399" y="2434456"/>
            <a:chExt cx="367925" cy="367161"/>
          </a:xfrm>
        </p:grpSpPr>
        <p:sp>
          <p:nvSpPr>
            <p:cNvPr id="10605" name="Google Shape;10605;p5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5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59"/>
          <p:cNvGrpSpPr/>
          <p:nvPr/>
        </p:nvGrpSpPr>
        <p:grpSpPr>
          <a:xfrm>
            <a:off x="7964906" y="2434073"/>
            <a:ext cx="373627" cy="367925"/>
            <a:chOff x="7964906" y="2434073"/>
            <a:chExt cx="373627" cy="367925"/>
          </a:xfrm>
        </p:grpSpPr>
        <p:sp>
          <p:nvSpPr>
            <p:cNvPr id="10615" name="Google Shape;10615;p5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59"/>
          <p:cNvGrpSpPr/>
          <p:nvPr/>
        </p:nvGrpSpPr>
        <p:grpSpPr>
          <a:xfrm>
            <a:off x="6194086" y="2437737"/>
            <a:ext cx="369837" cy="360471"/>
            <a:chOff x="6194086" y="2437737"/>
            <a:chExt cx="369837" cy="360471"/>
          </a:xfrm>
        </p:grpSpPr>
        <p:sp>
          <p:nvSpPr>
            <p:cNvPr id="10618" name="Google Shape;10618;p5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3"/>
        <p:cNvGrpSpPr/>
        <p:nvPr/>
      </p:nvGrpSpPr>
      <p:grpSpPr>
        <a:xfrm>
          <a:off x="0" y="0"/>
          <a:ext cx="0" cy="0"/>
          <a:chOff x="0" y="0"/>
          <a:chExt cx="0" cy="0"/>
        </a:xfrm>
      </p:grpSpPr>
      <p:sp>
        <p:nvSpPr>
          <p:cNvPr id="10624" name="Google Shape;10624;p6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25" name="Google Shape;10625;p6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26" name="Google Shape;10626;p60"/>
          <p:cNvGrpSpPr/>
          <p:nvPr/>
        </p:nvGrpSpPr>
        <p:grpSpPr>
          <a:xfrm>
            <a:off x="3541011" y="1508594"/>
            <a:ext cx="350166" cy="349434"/>
            <a:chOff x="3541011" y="1508594"/>
            <a:chExt cx="350166" cy="349434"/>
          </a:xfrm>
        </p:grpSpPr>
        <p:sp>
          <p:nvSpPr>
            <p:cNvPr id="10627" name="Google Shape;10627;p6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60"/>
          <p:cNvGrpSpPr/>
          <p:nvPr/>
        </p:nvGrpSpPr>
        <p:grpSpPr>
          <a:xfrm>
            <a:off x="3122257" y="1508594"/>
            <a:ext cx="294850" cy="349434"/>
            <a:chOff x="3122257" y="1508594"/>
            <a:chExt cx="294850" cy="349434"/>
          </a:xfrm>
        </p:grpSpPr>
        <p:sp>
          <p:nvSpPr>
            <p:cNvPr id="10641" name="Google Shape;10641;p6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0"/>
          <p:cNvGrpSpPr/>
          <p:nvPr/>
        </p:nvGrpSpPr>
        <p:grpSpPr>
          <a:xfrm>
            <a:off x="910723" y="1508212"/>
            <a:ext cx="251660" cy="350166"/>
            <a:chOff x="910723" y="1508212"/>
            <a:chExt cx="251660" cy="350166"/>
          </a:xfrm>
        </p:grpSpPr>
        <p:sp>
          <p:nvSpPr>
            <p:cNvPr id="10647" name="Google Shape;10647;p6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0"/>
          <p:cNvGrpSpPr/>
          <p:nvPr/>
        </p:nvGrpSpPr>
        <p:grpSpPr>
          <a:xfrm>
            <a:off x="1308631" y="1507830"/>
            <a:ext cx="350166" cy="350198"/>
            <a:chOff x="1308631" y="1507830"/>
            <a:chExt cx="350166" cy="350198"/>
          </a:xfrm>
        </p:grpSpPr>
        <p:sp>
          <p:nvSpPr>
            <p:cNvPr id="10665" name="Google Shape;10665;p6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60"/>
          <p:cNvGrpSpPr/>
          <p:nvPr/>
        </p:nvGrpSpPr>
        <p:grpSpPr>
          <a:xfrm>
            <a:off x="1756921" y="1509739"/>
            <a:ext cx="345997" cy="345997"/>
            <a:chOff x="1756921" y="1509739"/>
            <a:chExt cx="345997" cy="345997"/>
          </a:xfrm>
        </p:grpSpPr>
        <p:sp>
          <p:nvSpPr>
            <p:cNvPr id="10670" name="Google Shape;10670;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0"/>
          <p:cNvGrpSpPr/>
          <p:nvPr/>
        </p:nvGrpSpPr>
        <p:grpSpPr>
          <a:xfrm>
            <a:off x="2216956" y="1510503"/>
            <a:ext cx="318721" cy="345615"/>
            <a:chOff x="2216956" y="1510503"/>
            <a:chExt cx="318721" cy="345615"/>
          </a:xfrm>
        </p:grpSpPr>
        <p:sp>
          <p:nvSpPr>
            <p:cNvPr id="10688" name="Google Shape;10688;p6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0"/>
          <p:cNvGrpSpPr/>
          <p:nvPr/>
        </p:nvGrpSpPr>
        <p:grpSpPr>
          <a:xfrm>
            <a:off x="3988156" y="1568461"/>
            <a:ext cx="349052" cy="230049"/>
            <a:chOff x="3988156" y="1568461"/>
            <a:chExt cx="349052" cy="230049"/>
          </a:xfrm>
        </p:grpSpPr>
        <p:sp>
          <p:nvSpPr>
            <p:cNvPr id="10694" name="Google Shape;10694;p6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0"/>
          <p:cNvGrpSpPr/>
          <p:nvPr/>
        </p:nvGrpSpPr>
        <p:grpSpPr>
          <a:xfrm>
            <a:off x="2633037" y="1499873"/>
            <a:ext cx="379002" cy="366112"/>
            <a:chOff x="2633037" y="1499873"/>
            <a:chExt cx="379002" cy="366112"/>
          </a:xfrm>
        </p:grpSpPr>
        <p:sp>
          <p:nvSpPr>
            <p:cNvPr id="10702" name="Google Shape;10702;p6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0"/>
          <p:cNvGrpSpPr/>
          <p:nvPr/>
        </p:nvGrpSpPr>
        <p:grpSpPr>
          <a:xfrm>
            <a:off x="6675256" y="1516169"/>
            <a:ext cx="327823" cy="357009"/>
            <a:chOff x="6675256" y="1516169"/>
            <a:chExt cx="327823" cy="357009"/>
          </a:xfrm>
        </p:grpSpPr>
        <p:sp>
          <p:nvSpPr>
            <p:cNvPr id="10709" name="Google Shape;10709;p6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0"/>
          <p:cNvGrpSpPr/>
          <p:nvPr/>
        </p:nvGrpSpPr>
        <p:grpSpPr>
          <a:xfrm>
            <a:off x="8020159" y="1516551"/>
            <a:ext cx="300897" cy="356627"/>
            <a:chOff x="8020159" y="1516551"/>
            <a:chExt cx="300897" cy="356627"/>
          </a:xfrm>
        </p:grpSpPr>
        <p:sp>
          <p:nvSpPr>
            <p:cNvPr id="10719" name="Google Shape;10719;p6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0"/>
          <p:cNvGrpSpPr/>
          <p:nvPr/>
        </p:nvGrpSpPr>
        <p:grpSpPr>
          <a:xfrm>
            <a:off x="5377363" y="1516169"/>
            <a:ext cx="257357" cy="356627"/>
            <a:chOff x="5377363" y="1516169"/>
            <a:chExt cx="257357" cy="356627"/>
          </a:xfrm>
        </p:grpSpPr>
        <p:sp>
          <p:nvSpPr>
            <p:cNvPr id="10725" name="Google Shape;10725;p6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60"/>
          <p:cNvGrpSpPr/>
          <p:nvPr/>
        </p:nvGrpSpPr>
        <p:grpSpPr>
          <a:xfrm>
            <a:off x="4880567" y="1535870"/>
            <a:ext cx="356245" cy="317607"/>
            <a:chOff x="4880567" y="1535870"/>
            <a:chExt cx="356245" cy="317607"/>
          </a:xfrm>
        </p:grpSpPr>
        <p:sp>
          <p:nvSpPr>
            <p:cNvPr id="10743" name="Google Shape;10743;p6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0"/>
          <p:cNvGrpSpPr/>
          <p:nvPr/>
        </p:nvGrpSpPr>
        <p:grpSpPr>
          <a:xfrm>
            <a:off x="5771483" y="1515787"/>
            <a:ext cx="357359" cy="357391"/>
            <a:chOff x="5771483" y="1515787"/>
            <a:chExt cx="357359" cy="357391"/>
          </a:xfrm>
        </p:grpSpPr>
        <p:sp>
          <p:nvSpPr>
            <p:cNvPr id="10749" name="Google Shape;10749;p6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0"/>
          <p:cNvGrpSpPr/>
          <p:nvPr/>
        </p:nvGrpSpPr>
        <p:grpSpPr>
          <a:xfrm>
            <a:off x="7121669" y="1533610"/>
            <a:ext cx="321362" cy="321362"/>
            <a:chOff x="7121669" y="1533610"/>
            <a:chExt cx="321362" cy="321362"/>
          </a:xfrm>
        </p:grpSpPr>
        <p:sp>
          <p:nvSpPr>
            <p:cNvPr id="10754" name="Google Shape;10754;p6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0"/>
          <p:cNvGrpSpPr/>
          <p:nvPr/>
        </p:nvGrpSpPr>
        <p:grpSpPr>
          <a:xfrm>
            <a:off x="7562766" y="1514864"/>
            <a:ext cx="327059" cy="360192"/>
            <a:chOff x="7562766" y="1514864"/>
            <a:chExt cx="327059" cy="360192"/>
          </a:xfrm>
        </p:grpSpPr>
        <p:sp>
          <p:nvSpPr>
            <p:cNvPr id="10759" name="Google Shape;10759;p6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60"/>
          <p:cNvGrpSpPr/>
          <p:nvPr/>
        </p:nvGrpSpPr>
        <p:grpSpPr>
          <a:xfrm>
            <a:off x="6221229" y="1498673"/>
            <a:ext cx="361636" cy="362183"/>
            <a:chOff x="6259175" y="1559008"/>
            <a:chExt cx="271743" cy="272093"/>
          </a:xfrm>
        </p:grpSpPr>
        <p:sp>
          <p:nvSpPr>
            <p:cNvPr id="10764" name="Google Shape;10764;p6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60"/>
          <p:cNvGrpSpPr/>
          <p:nvPr/>
        </p:nvGrpSpPr>
        <p:grpSpPr>
          <a:xfrm>
            <a:off x="2661459" y="2015001"/>
            <a:ext cx="322508" cy="273494"/>
            <a:chOff x="2661459" y="2015001"/>
            <a:chExt cx="322508" cy="273494"/>
          </a:xfrm>
        </p:grpSpPr>
        <p:sp>
          <p:nvSpPr>
            <p:cNvPr id="10782" name="Google Shape;10782;p6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0"/>
          <p:cNvGrpSpPr/>
          <p:nvPr/>
        </p:nvGrpSpPr>
        <p:grpSpPr>
          <a:xfrm>
            <a:off x="6671087" y="2009304"/>
            <a:ext cx="332757" cy="281833"/>
            <a:chOff x="6671087" y="2009304"/>
            <a:chExt cx="332757" cy="281833"/>
          </a:xfrm>
        </p:grpSpPr>
        <p:sp>
          <p:nvSpPr>
            <p:cNvPr id="10785" name="Google Shape;10785;p6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6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60"/>
          <p:cNvGrpSpPr/>
          <p:nvPr/>
        </p:nvGrpSpPr>
        <p:grpSpPr>
          <a:xfrm>
            <a:off x="2201806" y="1976585"/>
            <a:ext cx="349784" cy="349434"/>
            <a:chOff x="2201806" y="1976585"/>
            <a:chExt cx="349784" cy="349434"/>
          </a:xfrm>
        </p:grpSpPr>
        <p:sp>
          <p:nvSpPr>
            <p:cNvPr id="10789" name="Google Shape;10789;p6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60"/>
          <p:cNvGrpSpPr/>
          <p:nvPr/>
        </p:nvGrpSpPr>
        <p:grpSpPr>
          <a:xfrm>
            <a:off x="3094217" y="1976585"/>
            <a:ext cx="350198" cy="350548"/>
            <a:chOff x="3094217" y="1976585"/>
            <a:chExt cx="350198" cy="350548"/>
          </a:xfrm>
        </p:grpSpPr>
        <p:sp>
          <p:nvSpPr>
            <p:cNvPr id="10794" name="Google Shape;10794;p6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0"/>
          <p:cNvGrpSpPr/>
          <p:nvPr/>
        </p:nvGrpSpPr>
        <p:grpSpPr>
          <a:xfrm>
            <a:off x="870939" y="1975821"/>
            <a:ext cx="332375" cy="350071"/>
            <a:chOff x="870939" y="1975821"/>
            <a:chExt cx="332375" cy="350071"/>
          </a:xfrm>
        </p:grpSpPr>
        <p:sp>
          <p:nvSpPr>
            <p:cNvPr id="10808" name="Google Shape;10808;p6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2" name="Google Shape;10812;p6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3" name="Google Shape;10813;p60"/>
          <p:cNvGrpSpPr/>
          <p:nvPr/>
        </p:nvGrpSpPr>
        <p:grpSpPr>
          <a:xfrm>
            <a:off x="3979435" y="1976585"/>
            <a:ext cx="345265" cy="349848"/>
            <a:chOff x="3979435" y="1976585"/>
            <a:chExt cx="345265" cy="349848"/>
          </a:xfrm>
        </p:grpSpPr>
        <p:sp>
          <p:nvSpPr>
            <p:cNvPr id="10814" name="Google Shape;10814;p6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60"/>
          <p:cNvGrpSpPr/>
          <p:nvPr/>
        </p:nvGrpSpPr>
        <p:grpSpPr>
          <a:xfrm>
            <a:off x="3576626" y="1975821"/>
            <a:ext cx="284251" cy="351694"/>
            <a:chOff x="3576626" y="1975821"/>
            <a:chExt cx="284251" cy="351694"/>
          </a:xfrm>
        </p:grpSpPr>
        <p:sp>
          <p:nvSpPr>
            <p:cNvPr id="10832" name="Google Shape;10832;p6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60"/>
          <p:cNvGrpSpPr/>
          <p:nvPr/>
        </p:nvGrpSpPr>
        <p:grpSpPr>
          <a:xfrm>
            <a:off x="2722090" y="2890162"/>
            <a:ext cx="238770" cy="371841"/>
            <a:chOff x="2722090" y="2890162"/>
            <a:chExt cx="238770" cy="371841"/>
          </a:xfrm>
        </p:grpSpPr>
        <p:sp>
          <p:nvSpPr>
            <p:cNvPr id="10836" name="Google Shape;10836;p6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6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60"/>
          <p:cNvGrpSpPr/>
          <p:nvPr/>
        </p:nvGrpSpPr>
        <p:grpSpPr>
          <a:xfrm>
            <a:off x="6216367" y="1970156"/>
            <a:ext cx="361147" cy="361147"/>
            <a:chOff x="6216367" y="1970156"/>
            <a:chExt cx="361147" cy="361147"/>
          </a:xfrm>
        </p:grpSpPr>
        <p:sp>
          <p:nvSpPr>
            <p:cNvPr id="10841" name="Google Shape;10841;p6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60"/>
          <p:cNvGrpSpPr/>
          <p:nvPr/>
        </p:nvGrpSpPr>
        <p:grpSpPr>
          <a:xfrm>
            <a:off x="1289311" y="2926222"/>
            <a:ext cx="408156" cy="299783"/>
            <a:chOff x="1289311" y="2926222"/>
            <a:chExt cx="408156" cy="299783"/>
          </a:xfrm>
        </p:grpSpPr>
        <p:sp>
          <p:nvSpPr>
            <p:cNvPr id="10846" name="Google Shape;10846;p6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0"/>
          <p:cNvGrpSpPr/>
          <p:nvPr/>
        </p:nvGrpSpPr>
        <p:grpSpPr>
          <a:xfrm>
            <a:off x="7978465" y="1969392"/>
            <a:ext cx="361147" cy="360797"/>
            <a:chOff x="7978465" y="1969392"/>
            <a:chExt cx="361147" cy="360797"/>
          </a:xfrm>
        </p:grpSpPr>
        <p:sp>
          <p:nvSpPr>
            <p:cNvPr id="10849" name="Google Shape;10849;p6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8" name="Google Shape;10858;p6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9" name="Google Shape;10859;p60"/>
          <p:cNvGrpSpPr/>
          <p:nvPr/>
        </p:nvGrpSpPr>
        <p:grpSpPr>
          <a:xfrm>
            <a:off x="854261" y="2908813"/>
            <a:ext cx="377474" cy="335748"/>
            <a:chOff x="854261" y="2908813"/>
            <a:chExt cx="377474" cy="335748"/>
          </a:xfrm>
        </p:grpSpPr>
        <p:sp>
          <p:nvSpPr>
            <p:cNvPr id="10860" name="Google Shape;10860;p6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0"/>
          <p:cNvGrpSpPr/>
          <p:nvPr/>
        </p:nvGrpSpPr>
        <p:grpSpPr>
          <a:xfrm>
            <a:off x="1749728" y="2894777"/>
            <a:ext cx="386927" cy="363438"/>
            <a:chOff x="1749728" y="2894777"/>
            <a:chExt cx="386927" cy="363438"/>
          </a:xfrm>
        </p:grpSpPr>
        <p:sp>
          <p:nvSpPr>
            <p:cNvPr id="10866" name="Google Shape;10866;p6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60"/>
          <p:cNvGrpSpPr/>
          <p:nvPr/>
        </p:nvGrpSpPr>
        <p:grpSpPr>
          <a:xfrm>
            <a:off x="7098912" y="1969392"/>
            <a:ext cx="359651" cy="361560"/>
            <a:chOff x="7098912" y="1969392"/>
            <a:chExt cx="359651" cy="361560"/>
          </a:xfrm>
        </p:grpSpPr>
        <p:sp>
          <p:nvSpPr>
            <p:cNvPr id="10874" name="Google Shape;10874;p6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6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60"/>
          <p:cNvGrpSpPr/>
          <p:nvPr/>
        </p:nvGrpSpPr>
        <p:grpSpPr>
          <a:xfrm>
            <a:off x="5352728" y="1990239"/>
            <a:ext cx="327091" cy="322508"/>
            <a:chOff x="5352728" y="1990239"/>
            <a:chExt cx="327091" cy="322508"/>
          </a:xfrm>
        </p:grpSpPr>
        <p:sp>
          <p:nvSpPr>
            <p:cNvPr id="10889" name="Google Shape;10889;p6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60"/>
          <p:cNvGrpSpPr/>
          <p:nvPr/>
        </p:nvGrpSpPr>
        <p:grpSpPr>
          <a:xfrm>
            <a:off x="7538896" y="1970156"/>
            <a:ext cx="361147" cy="361529"/>
            <a:chOff x="7538896" y="1970156"/>
            <a:chExt cx="361147" cy="361529"/>
          </a:xfrm>
        </p:grpSpPr>
        <p:sp>
          <p:nvSpPr>
            <p:cNvPr id="10893" name="Google Shape;10893;p6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0"/>
          <p:cNvGrpSpPr/>
          <p:nvPr/>
        </p:nvGrpSpPr>
        <p:grpSpPr>
          <a:xfrm>
            <a:off x="4896099" y="1970920"/>
            <a:ext cx="358155" cy="358123"/>
            <a:chOff x="4896099" y="1970920"/>
            <a:chExt cx="358155" cy="358123"/>
          </a:xfrm>
        </p:grpSpPr>
        <p:sp>
          <p:nvSpPr>
            <p:cNvPr id="10900" name="Google Shape;10900;p6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0"/>
          <p:cNvGrpSpPr/>
          <p:nvPr/>
        </p:nvGrpSpPr>
        <p:grpSpPr>
          <a:xfrm>
            <a:off x="4048787" y="2977019"/>
            <a:ext cx="283488" cy="198604"/>
            <a:chOff x="4048787" y="2977019"/>
            <a:chExt cx="283488" cy="198604"/>
          </a:xfrm>
        </p:grpSpPr>
        <p:sp>
          <p:nvSpPr>
            <p:cNvPr id="10904" name="Google Shape;10904;p6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60"/>
          <p:cNvGrpSpPr/>
          <p:nvPr/>
        </p:nvGrpSpPr>
        <p:grpSpPr>
          <a:xfrm>
            <a:off x="4054103" y="2430191"/>
            <a:ext cx="218687" cy="349052"/>
            <a:chOff x="4054103" y="2430191"/>
            <a:chExt cx="218687" cy="349052"/>
          </a:xfrm>
        </p:grpSpPr>
        <p:sp>
          <p:nvSpPr>
            <p:cNvPr id="10911" name="Google Shape;10911;p6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0"/>
          <p:cNvGrpSpPr/>
          <p:nvPr/>
        </p:nvGrpSpPr>
        <p:grpSpPr>
          <a:xfrm>
            <a:off x="2185128" y="2427549"/>
            <a:ext cx="382758" cy="356595"/>
            <a:chOff x="2185128" y="2427549"/>
            <a:chExt cx="382758" cy="356595"/>
          </a:xfrm>
        </p:grpSpPr>
        <p:sp>
          <p:nvSpPr>
            <p:cNvPr id="10914" name="Google Shape;10914;p6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0"/>
          <p:cNvGrpSpPr/>
          <p:nvPr/>
        </p:nvGrpSpPr>
        <p:grpSpPr>
          <a:xfrm>
            <a:off x="3539102" y="2427549"/>
            <a:ext cx="355099" cy="355481"/>
            <a:chOff x="3539102" y="2427549"/>
            <a:chExt cx="355099" cy="355481"/>
          </a:xfrm>
        </p:grpSpPr>
        <p:sp>
          <p:nvSpPr>
            <p:cNvPr id="10919" name="Google Shape;10919;p6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60"/>
          <p:cNvGrpSpPr/>
          <p:nvPr/>
        </p:nvGrpSpPr>
        <p:grpSpPr>
          <a:xfrm>
            <a:off x="2656907" y="2439293"/>
            <a:ext cx="332757" cy="332343"/>
            <a:chOff x="2656907" y="2439293"/>
            <a:chExt cx="332757" cy="332343"/>
          </a:xfrm>
        </p:grpSpPr>
        <p:sp>
          <p:nvSpPr>
            <p:cNvPr id="10922" name="Google Shape;10922;p6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0"/>
          <p:cNvGrpSpPr/>
          <p:nvPr/>
        </p:nvGrpSpPr>
        <p:grpSpPr>
          <a:xfrm>
            <a:off x="1731523" y="2422616"/>
            <a:ext cx="399435" cy="365698"/>
            <a:chOff x="1731523" y="2422616"/>
            <a:chExt cx="399435" cy="365698"/>
          </a:xfrm>
        </p:grpSpPr>
        <p:sp>
          <p:nvSpPr>
            <p:cNvPr id="10930" name="Google Shape;10930;p6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60"/>
          <p:cNvGrpSpPr/>
          <p:nvPr/>
        </p:nvGrpSpPr>
        <p:grpSpPr>
          <a:xfrm>
            <a:off x="3097241" y="2433564"/>
            <a:ext cx="344883" cy="343387"/>
            <a:chOff x="3097241" y="2433564"/>
            <a:chExt cx="344883" cy="343387"/>
          </a:xfrm>
        </p:grpSpPr>
        <p:sp>
          <p:nvSpPr>
            <p:cNvPr id="10934" name="Google Shape;10934;p6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60"/>
          <p:cNvGrpSpPr/>
          <p:nvPr/>
        </p:nvGrpSpPr>
        <p:grpSpPr>
          <a:xfrm>
            <a:off x="1278299" y="2439293"/>
            <a:ext cx="410829" cy="332343"/>
            <a:chOff x="1278299" y="2439293"/>
            <a:chExt cx="410829" cy="332343"/>
          </a:xfrm>
        </p:grpSpPr>
        <p:sp>
          <p:nvSpPr>
            <p:cNvPr id="10944" name="Google Shape;10944;p6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0"/>
          <p:cNvGrpSpPr/>
          <p:nvPr/>
        </p:nvGrpSpPr>
        <p:grpSpPr>
          <a:xfrm>
            <a:off x="870939" y="2439293"/>
            <a:ext cx="331993" cy="331993"/>
            <a:chOff x="870939" y="2439293"/>
            <a:chExt cx="331993" cy="331993"/>
          </a:xfrm>
        </p:grpSpPr>
        <p:sp>
          <p:nvSpPr>
            <p:cNvPr id="10953" name="Google Shape;10953;p6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60"/>
          <p:cNvGrpSpPr/>
          <p:nvPr/>
        </p:nvGrpSpPr>
        <p:grpSpPr>
          <a:xfrm>
            <a:off x="6644957" y="2456353"/>
            <a:ext cx="371395" cy="278904"/>
            <a:chOff x="6644957" y="2456353"/>
            <a:chExt cx="371395" cy="278904"/>
          </a:xfrm>
        </p:grpSpPr>
        <p:sp>
          <p:nvSpPr>
            <p:cNvPr id="10970" name="Google Shape;10970;p6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60"/>
          <p:cNvGrpSpPr/>
          <p:nvPr/>
        </p:nvGrpSpPr>
        <p:grpSpPr>
          <a:xfrm>
            <a:off x="5388757" y="2414659"/>
            <a:ext cx="260349" cy="362292"/>
            <a:chOff x="5388757" y="2414659"/>
            <a:chExt cx="260349" cy="362292"/>
          </a:xfrm>
        </p:grpSpPr>
        <p:sp>
          <p:nvSpPr>
            <p:cNvPr id="10976" name="Google Shape;10976;p6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0"/>
          <p:cNvGrpSpPr/>
          <p:nvPr/>
        </p:nvGrpSpPr>
        <p:grpSpPr>
          <a:xfrm>
            <a:off x="3567142" y="2905757"/>
            <a:ext cx="348288" cy="340331"/>
            <a:chOff x="3567142" y="2905757"/>
            <a:chExt cx="348288" cy="340331"/>
          </a:xfrm>
        </p:grpSpPr>
        <p:sp>
          <p:nvSpPr>
            <p:cNvPr id="10997" name="Google Shape;10997;p6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0"/>
          <p:cNvGrpSpPr/>
          <p:nvPr/>
        </p:nvGrpSpPr>
        <p:grpSpPr>
          <a:xfrm>
            <a:off x="7967103" y="2415041"/>
            <a:ext cx="355863" cy="361911"/>
            <a:chOff x="7967103" y="2415041"/>
            <a:chExt cx="355863" cy="361911"/>
          </a:xfrm>
        </p:grpSpPr>
        <p:sp>
          <p:nvSpPr>
            <p:cNvPr id="11003" name="Google Shape;11003;p6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0"/>
          <p:cNvGrpSpPr/>
          <p:nvPr/>
        </p:nvGrpSpPr>
        <p:grpSpPr>
          <a:xfrm>
            <a:off x="7529411" y="2414659"/>
            <a:ext cx="355863" cy="362292"/>
            <a:chOff x="7529411" y="2414659"/>
            <a:chExt cx="355863" cy="362292"/>
          </a:xfrm>
        </p:grpSpPr>
        <p:sp>
          <p:nvSpPr>
            <p:cNvPr id="11015" name="Google Shape;11015;p6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0"/>
          <p:cNvGrpSpPr/>
          <p:nvPr/>
        </p:nvGrpSpPr>
        <p:grpSpPr>
          <a:xfrm>
            <a:off x="5733194" y="2431718"/>
            <a:ext cx="446826" cy="327059"/>
            <a:chOff x="5733194" y="2431718"/>
            <a:chExt cx="446826" cy="327059"/>
          </a:xfrm>
        </p:grpSpPr>
        <p:sp>
          <p:nvSpPr>
            <p:cNvPr id="11028" name="Google Shape;11028;p6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60"/>
          <p:cNvGrpSpPr/>
          <p:nvPr/>
        </p:nvGrpSpPr>
        <p:grpSpPr>
          <a:xfrm>
            <a:off x="4876780" y="2418064"/>
            <a:ext cx="407774" cy="356627"/>
            <a:chOff x="4876780" y="2418064"/>
            <a:chExt cx="407774" cy="356627"/>
          </a:xfrm>
        </p:grpSpPr>
        <p:sp>
          <p:nvSpPr>
            <p:cNvPr id="11032" name="Google Shape;11032;p6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60"/>
          <p:cNvGrpSpPr/>
          <p:nvPr/>
        </p:nvGrpSpPr>
        <p:grpSpPr>
          <a:xfrm>
            <a:off x="7070872" y="2410871"/>
            <a:ext cx="398321" cy="371013"/>
            <a:chOff x="7070872" y="2410871"/>
            <a:chExt cx="398321" cy="371013"/>
          </a:xfrm>
        </p:grpSpPr>
        <p:sp>
          <p:nvSpPr>
            <p:cNvPr id="11041" name="Google Shape;11041;p6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5" name="Google Shape;11045;p6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6" name="Google Shape;11046;p60"/>
          <p:cNvGrpSpPr/>
          <p:nvPr/>
        </p:nvGrpSpPr>
        <p:grpSpPr>
          <a:xfrm>
            <a:off x="5318259" y="2982111"/>
            <a:ext cx="371013" cy="220787"/>
            <a:chOff x="5318259" y="2982111"/>
            <a:chExt cx="371013" cy="220787"/>
          </a:xfrm>
        </p:grpSpPr>
        <p:sp>
          <p:nvSpPr>
            <p:cNvPr id="11047" name="Google Shape;11047;p6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0"/>
          <p:cNvGrpSpPr/>
          <p:nvPr/>
        </p:nvGrpSpPr>
        <p:grpSpPr>
          <a:xfrm>
            <a:off x="7073928" y="2905757"/>
            <a:ext cx="371395" cy="371809"/>
            <a:chOff x="7073928" y="2905757"/>
            <a:chExt cx="371395" cy="371809"/>
          </a:xfrm>
        </p:grpSpPr>
        <p:sp>
          <p:nvSpPr>
            <p:cNvPr id="11056" name="Google Shape;11056;p6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0"/>
          <p:cNvGrpSpPr/>
          <p:nvPr/>
        </p:nvGrpSpPr>
        <p:grpSpPr>
          <a:xfrm>
            <a:off x="6188327" y="2955408"/>
            <a:ext cx="371395" cy="272857"/>
            <a:chOff x="6188327" y="2955408"/>
            <a:chExt cx="371395" cy="272857"/>
          </a:xfrm>
        </p:grpSpPr>
        <p:sp>
          <p:nvSpPr>
            <p:cNvPr id="11060" name="Google Shape;11060;p6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0"/>
          <p:cNvGrpSpPr/>
          <p:nvPr/>
        </p:nvGrpSpPr>
        <p:grpSpPr>
          <a:xfrm>
            <a:off x="7521454" y="2906139"/>
            <a:ext cx="359651" cy="371013"/>
            <a:chOff x="7521454" y="2906139"/>
            <a:chExt cx="359651" cy="371013"/>
          </a:xfrm>
        </p:grpSpPr>
        <p:sp>
          <p:nvSpPr>
            <p:cNvPr id="11063" name="Google Shape;11063;p6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0"/>
          <p:cNvGrpSpPr/>
          <p:nvPr/>
        </p:nvGrpSpPr>
        <p:grpSpPr>
          <a:xfrm>
            <a:off x="5782845" y="2906521"/>
            <a:ext cx="301661" cy="371013"/>
            <a:chOff x="5782845" y="2906521"/>
            <a:chExt cx="301661" cy="371013"/>
          </a:xfrm>
        </p:grpSpPr>
        <p:sp>
          <p:nvSpPr>
            <p:cNvPr id="11069" name="Google Shape;11069;p6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0"/>
          <p:cNvGrpSpPr/>
          <p:nvPr/>
        </p:nvGrpSpPr>
        <p:grpSpPr>
          <a:xfrm>
            <a:off x="6630539" y="2917502"/>
            <a:ext cx="371777" cy="349434"/>
            <a:chOff x="6630539" y="2917502"/>
            <a:chExt cx="371777" cy="349434"/>
          </a:xfrm>
        </p:grpSpPr>
        <p:sp>
          <p:nvSpPr>
            <p:cNvPr id="11073" name="Google Shape;11073;p6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0"/>
          <p:cNvGrpSpPr/>
          <p:nvPr/>
        </p:nvGrpSpPr>
        <p:grpSpPr>
          <a:xfrm>
            <a:off x="2171474" y="3369229"/>
            <a:ext cx="408156" cy="343737"/>
            <a:chOff x="2171474" y="3369229"/>
            <a:chExt cx="408156" cy="343737"/>
          </a:xfrm>
        </p:grpSpPr>
        <p:sp>
          <p:nvSpPr>
            <p:cNvPr id="11081" name="Google Shape;11081;p6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60"/>
          <p:cNvGrpSpPr/>
          <p:nvPr/>
        </p:nvGrpSpPr>
        <p:grpSpPr>
          <a:xfrm>
            <a:off x="4891198" y="2925108"/>
            <a:ext cx="334634" cy="334634"/>
            <a:chOff x="4891198" y="2925108"/>
            <a:chExt cx="334634" cy="334634"/>
          </a:xfrm>
        </p:grpSpPr>
        <p:sp>
          <p:nvSpPr>
            <p:cNvPr id="11086" name="Google Shape;11086;p6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0"/>
          <p:cNvGrpSpPr/>
          <p:nvPr/>
        </p:nvGrpSpPr>
        <p:grpSpPr>
          <a:xfrm>
            <a:off x="7976174" y="2925108"/>
            <a:ext cx="334666" cy="334634"/>
            <a:chOff x="7976174" y="2925108"/>
            <a:chExt cx="334666" cy="334634"/>
          </a:xfrm>
        </p:grpSpPr>
        <p:sp>
          <p:nvSpPr>
            <p:cNvPr id="11095" name="Google Shape;11095;p6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60"/>
          <p:cNvGrpSpPr/>
          <p:nvPr/>
        </p:nvGrpSpPr>
        <p:grpSpPr>
          <a:xfrm>
            <a:off x="3091957" y="3374131"/>
            <a:ext cx="354717" cy="332757"/>
            <a:chOff x="3091957" y="3374131"/>
            <a:chExt cx="354717" cy="332757"/>
          </a:xfrm>
        </p:grpSpPr>
        <p:sp>
          <p:nvSpPr>
            <p:cNvPr id="11105" name="Google Shape;11105;p6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0"/>
          <p:cNvGrpSpPr/>
          <p:nvPr/>
        </p:nvGrpSpPr>
        <p:grpSpPr>
          <a:xfrm>
            <a:off x="3988156" y="3380210"/>
            <a:ext cx="353954" cy="318880"/>
            <a:chOff x="3988156" y="3380210"/>
            <a:chExt cx="353954" cy="318880"/>
          </a:xfrm>
        </p:grpSpPr>
        <p:sp>
          <p:nvSpPr>
            <p:cNvPr id="11112" name="Google Shape;11112;p6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0"/>
          <p:cNvGrpSpPr/>
          <p:nvPr/>
        </p:nvGrpSpPr>
        <p:grpSpPr>
          <a:xfrm>
            <a:off x="3541011" y="3367320"/>
            <a:ext cx="348257" cy="346188"/>
            <a:chOff x="3541011" y="3367320"/>
            <a:chExt cx="348257" cy="346188"/>
          </a:xfrm>
        </p:grpSpPr>
        <p:sp>
          <p:nvSpPr>
            <p:cNvPr id="11118" name="Google Shape;11118;p6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0"/>
          <p:cNvGrpSpPr/>
          <p:nvPr/>
        </p:nvGrpSpPr>
        <p:grpSpPr>
          <a:xfrm>
            <a:off x="850092" y="3352934"/>
            <a:ext cx="369517" cy="375660"/>
            <a:chOff x="850092" y="3352934"/>
            <a:chExt cx="369517" cy="375660"/>
          </a:xfrm>
        </p:grpSpPr>
        <p:sp>
          <p:nvSpPr>
            <p:cNvPr id="11123" name="Google Shape;11123;p6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60"/>
          <p:cNvGrpSpPr/>
          <p:nvPr/>
        </p:nvGrpSpPr>
        <p:grpSpPr>
          <a:xfrm>
            <a:off x="1314678" y="3358217"/>
            <a:ext cx="334666" cy="365348"/>
            <a:chOff x="1314678" y="3358217"/>
            <a:chExt cx="334666" cy="365348"/>
          </a:xfrm>
        </p:grpSpPr>
        <p:sp>
          <p:nvSpPr>
            <p:cNvPr id="11129" name="Google Shape;11129;p6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0"/>
          <p:cNvGrpSpPr/>
          <p:nvPr/>
        </p:nvGrpSpPr>
        <p:grpSpPr>
          <a:xfrm>
            <a:off x="1748582" y="3372635"/>
            <a:ext cx="359269" cy="335780"/>
            <a:chOff x="1748582" y="3372635"/>
            <a:chExt cx="359269" cy="335780"/>
          </a:xfrm>
        </p:grpSpPr>
        <p:sp>
          <p:nvSpPr>
            <p:cNvPr id="11135" name="Google Shape;11135;p6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60"/>
            <p:cNvGrpSpPr/>
            <p:nvPr/>
          </p:nvGrpSpPr>
          <p:grpSpPr>
            <a:xfrm>
              <a:off x="1748582" y="3372635"/>
              <a:ext cx="333520" cy="335780"/>
              <a:chOff x="1748582" y="3372635"/>
              <a:chExt cx="333520" cy="335780"/>
            </a:xfrm>
          </p:grpSpPr>
          <p:sp>
            <p:nvSpPr>
              <p:cNvPr id="11137" name="Google Shape;11137;p6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40" name="Google Shape;11140;p60"/>
          <p:cNvGrpSpPr/>
          <p:nvPr/>
        </p:nvGrpSpPr>
        <p:grpSpPr>
          <a:xfrm>
            <a:off x="2640993" y="3357835"/>
            <a:ext cx="365348" cy="364966"/>
            <a:chOff x="2640993" y="3357835"/>
            <a:chExt cx="365348" cy="364966"/>
          </a:xfrm>
        </p:grpSpPr>
        <p:sp>
          <p:nvSpPr>
            <p:cNvPr id="11141" name="Google Shape;11141;p6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0"/>
          <p:cNvGrpSpPr/>
          <p:nvPr/>
        </p:nvGrpSpPr>
        <p:grpSpPr>
          <a:xfrm>
            <a:off x="4886264" y="3366174"/>
            <a:ext cx="350548" cy="350198"/>
            <a:chOff x="4886264" y="3366174"/>
            <a:chExt cx="350548" cy="350198"/>
          </a:xfrm>
        </p:grpSpPr>
        <p:sp>
          <p:nvSpPr>
            <p:cNvPr id="11152" name="Google Shape;11152;p6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0"/>
          <p:cNvGrpSpPr/>
          <p:nvPr/>
        </p:nvGrpSpPr>
        <p:grpSpPr>
          <a:xfrm>
            <a:off x="5331913" y="3413947"/>
            <a:ext cx="347143" cy="254684"/>
            <a:chOff x="5331913" y="3413947"/>
            <a:chExt cx="347143" cy="254684"/>
          </a:xfrm>
        </p:grpSpPr>
        <p:sp>
          <p:nvSpPr>
            <p:cNvPr id="11166" name="Google Shape;11166;p6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0"/>
          <p:cNvGrpSpPr/>
          <p:nvPr/>
        </p:nvGrpSpPr>
        <p:grpSpPr>
          <a:xfrm>
            <a:off x="5776798" y="3409778"/>
            <a:ext cx="346379" cy="264518"/>
            <a:chOff x="5776798" y="3409778"/>
            <a:chExt cx="346379" cy="264518"/>
          </a:xfrm>
        </p:grpSpPr>
        <p:sp>
          <p:nvSpPr>
            <p:cNvPr id="11173" name="Google Shape;11173;p6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0"/>
          <p:cNvGrpSpPr/>
          <p:nvPr/>
        </p:nvGrpSpPr>
        <p:grpSpPr>
          <a:xfrm>
            <a:off x="7108015" y="3396505"/>
            <a:ext cx="344883" cy="290299"/>
            <a:chOff x="7108015" y="3396505"/>
            <a:chExt cx="344883" cy="290299"/>
          </a:xfrm>
        </p:grpSpPr>
        <p:sp>
          <p:nvSpPr>
            <p:cNvPr id="11180" name="Google Shape;11180;p6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60"/>
          <p:cNvGrpSpPr/>
          <p:nvPr/>
        </p:nvGrpSpPr>
        <p:grpSpPr>
          <a:xfrm>
            <a:off x="7551754" y="3390808"/>
            <a:ext cx="344883" cy="301311"/>
            <a:chOff x="7551754" y="3390808"/>
            <a:chExt cx="344883" cy="301311"/>
          </a:xfrm>
        </p:grpSpPr>
        <p:sp>
          <p:nvSpPr>
            <p:cNvPr id="11185" name="Google Shape;11185;p6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60"/>
          <p:cNvGrpSpPr/>
          <p:nvPr/>
        </p:nvGrpSpPr>
        <p:grpSpPr>
          <a:xfrm>
            <a:off x="6707084" y="3387403"/>
            <a:ext cx="261145" cy="308504"/>
            <a:chOff x="6707084" y="3387403"/>
            <a:chExt cx="261145" cy="308504"/>
          </a:xfrm>
        </p:grpSpPr>
        <p:sp>
          <p:nvSpPr>
            <p:cNvPr id="11197" name="Google Shape;11197;p6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60"/>
          <p:cNvGrpSpPr/>
          <p:nvPr/>
        </p:nvGrpSpPr>
        <p:grpSpPr>
          <a:xfrm>
            <a:off x="848978" y="4297637"/>
            <a:ext cx="377824" cy="324418"/>
            <a:chOff x="848978" y="4297637"/>
            <a:chExt cx="377824" cy="324418"/>
          </a:xfrm>
        </p:grpSpPr>
        <p:sp>
          <p:nvSpPr>
            <p:cNvPr id="11202" name="Google Shape;11202;p6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60"/>
          <p:cNvGrpSpPr/>
          <p:nvPr/>
        </p:nvGrpSpPr>
        <p:grpSpPr>
          <a:xfrm>
            <a:off x="1754279" y="4286593"/>
            <a:ext cx="351439" cy="345965"/>
            <a:chOff x="1754279" y="4286593"/>
            <a:chExt cx="351439" cy="345965"/>
          </a:xfrm>
        </p:grpSpPr>
        <p:sp>
          <p:nvSpPr>
            <p:cNvPr id="11205" name="Google Shape;11205;p6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0"/>
          <p:cNvGrpSpPr/>
          <p:nvPr/>
        </p:nvGrpSpPr>
        <p:grpSpPr>
          <a:xfrm>
            <a:off x="3996113" y="4291176"/>
            <a:ext cx="336512" cy="335048"/>
            <a:chOff x="3996113" y="4291176"/>
            <a:chExt cx="336512" cy="335048"/>
          </a:xfrm>
        </p:grpSpPr>
        <p:sp>
          <p:nvSpPr>
            <p:cNvPr id="11211" name="Google Shape;11211;p6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6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60"/>
          <p:cNvGrpSpPr/>
          <p:nvPr/>
        </p:nvGrpSpPr>
        <p:grpSpPr>
          <a:xfrm>
            <a:off x="2179081" y="4285511"/>
            <a:ext cx="397525" cy="348670"/>
            <a:chOff x="2179081" y="4285511"/>
            <a:chExt cx="397525" cy="348670"/>
          </a:xfrm>
        </p:grpSpPr>
        <p:sp>
          <p:nvSpPr>
            <p:cNvPr id="11216" name="Google Shape;11216;p6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0"/>
          <p:cNvGrpSpPr/>
          <p:nvPr/>
        </p:nvGrpSpPr>
        <p:grpSpPr>
          <a:xfrm>
            <a:off x="3584201" y="4294996"/>
            <a:ext cx="267574" cy="329415"/>
            <a:chOff x="3584201" y="4294996"/>
            <a:chExt cx="267574" cy="329415"/>
          </a:xfrm>
        </p:grpSpPr>
        <p:sp>
          <p:nvSpPr>
            <p:cNvPr id="11219" name="Google Shape;11219;p6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60"/>
          <p:cNvGrpSpPr/>
          <p:nvPr/>
        </p:nvGrpSpPr>
        <p:grpSpPr>
          <a:xfrm>
            <a:off x="3082855" y="4295728"/>
            <a:ext cx="375946" cy="327823"/>
            <a:chOff x="3082855" y="4295728"/>
            <a:chExt cx="375946" cy="327823"/>
          </a:xfrm>
        </p:grpSpPr>
        <p:sp>
          <p:nvSpPr>
            <p:cNvPr id="11224" name="Google Shape;11224;p6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60"/>
          <p:cNvGrpSpPr/>
          <p:nvPr/>
        </p:nvGrpSpPr>
        <p:grpSpPr>
          <a:xfrm>
            <a:off x="2749016" y="4291176"/>
            <a:ext cx="150831" cy="336926"/>
            <a:chOff x="2749016" y="4291176"/>
            <a:chExt cx="150831" cy="336926"/>
          </a:xfrm>
        </p:grpSpPr>
        <p:sp>
          <p:nvSpPr>
            <p:cNvPr id="11236" name="Google Shape;11236;p6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0"/>
          <p:cNvGrpSpPr/>
          <p:nvPr/>
        </p:nvGrpSpPr>
        <p:grpSpPr>
          <a:xfrm>
            <a:off x="7127716" y="4279432"/>
            <a:ext cx="248254" cy="361942"/>
            <a:chOff x="7127716" y="4279432"/>
            <a:chExt cx="248254" cy="361942"/>
          </a:xfrm>
        </p:grpSpPr>
        <p:sp>
          <p:nvSpPr>
            <p:cNvPr id="11241" name="Google Shape;11241;p6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60"/>
          <p:cNvGrpSpPr/>
          <p:nvPr/>
        </p:nvGrpSpPr>
        <p:grpSpPr>
          <a:xfrm>
            <a:off x="7565408" y="4279432"/>
            <a:ext cx="248255" cy="361942"/>
            <a:chOff x="7565408" y="4279432"/>
            <a:chExt cx="248255" cy="361942"/>
          </a:xfrm>
        </p:grpSpPr>
        <p:sp>
          <p:nvSpPr>
            <p:cNvPr id="11251" name="Google Shape;11251;p6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60"/>
          <p:cNvGrpSpPr/>
          <p:nvPr/>
        </p:nvGrpSpPr>
        <p:grpSpPr>
          <a:xfrm>
            <a:off x="6264109" y="4279432"/>
            <a:ext cx="225498" cy="361560"/>
            <a:chOff x="6264109" y="4279432"/>
            <a:chExt cx="225498" cy="361560"/>
          </a:xfrm>
        </p:grpSpPr>
        <p:sp>
          <p:nvSpPr>
            <p:cNvPr id="11260" name="Google Shape;11260;p6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0"/>
          <p:cNvGrpSpPr/>
          <p:nvPr/>
        </p:nvGrpSpPr>
        <p:grpSpPr>
          <a:xfrm>
            <a:off x="7929578" y="4284365"/>
            <a:ext cx="395266" cy="351312"/>
            <a:chOff x="7929578" y="4284365"/>
            <a:chExt cx="395266" cy="351312"/>
          </a:xfrm>
        </p:grpSpPr>
        <p:sp>
          <p:nvSpPr>
            <p:cNvPr id="11263" name="Google Shape;11263;p6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60"/>
          <p:cNvGrpSpPr/>
          <p:nvPr/>
        </p:nvGrpSpPr>
        <p:grpSpPr>
          <a:xfrm>
            <a:off x="6595502" y="4323777"/>
            <a:ext cx="426315" cy="332826"/>
            <a:chOff x="6639652" y="4323777"/>
            <a:chExt cx="426315" cy="332826"/>
          </a:xfrm>
        </p:grpSpPr>
        <p:sp>
          <p:nvSpPr>
            <p:cNvPr id="11268" name="Google Shape;11268;p6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0"/>
          <p:cNvGrpSpPr/>
          <p:nvPr/>
        </p:nvGrpSpPr>
        <p:grpSpPr>
          <a:xfrm>
            <a:off x="5357662" y="4297637"/>
            <a:ext cx="287275" cy="326296"/>
            <a:chOff x="5357662" y="4297637"/>
            <a:chExt cx="287275" cy="326296"/>
          </a:xfrm>
        </p:grpSpPr>
        <p:sp>
          <p:nvSpPr>
            <p:cNvPr id="11279" name="Google Shape;11279;p6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60"/>
          <p:cNvGrpSpPr/>
          <p:nvPr/>
        </p:nvGrpSpPr>
        <p:grpSpPr>
          <a:xfrm>
            <a:off x="5774124" y="4294550"/>
            <a:ext cx="331611" cy="331674"/>
            <a:chOff x="5774124" y="4294550"/>
            <a:chExt cx="331611" cy="331674"/>
          </a:xfrm>
        </p:grpSpPr>
        <p:sp>
          <p:nvSpPr>
            <p:cNvPr id="11285" name="Google Shape;11285;p6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0"/>
          <p:cNvGrpSpPr/>
          <p:nvPr/>
        </p:nvGrpSpPr>
        <p:grpSpPr>
          <a:xfrm>
            <a:off x="4890434" y="4287389"/>
            <a:ext cx="345997" cy="346029"/>
            <a:chOff x="4890434" y="4287389"/>
            <a:chExt cx="345997" cy="346029"/>
          </a:xfrm>
        </p:grpSpPr>
        <p:sp>
          <p:nvSpPr>
            <p:cNvPr id="11288" name="Google Shape;11288;p6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60"/>
          <p:cNvGrpSpPr/>
          <p:nvPr/>
        </p:nvGrpSpPr>
        <p:grpSpPr>
          <a:xfrm>
            <a:off x="2165809" y="3811059"/>
            <a:ext cx="422542" cy="342973"/>
            <a:chOff x="2165809" y="3811059"/>
            <a:chExt cx="422542" cy="342973"/>
          </a:xfrm>
        </p:grpSpPr>
        <p:sp>
          <p:nvSpPr>
            <p:cNvPr id="11296" name="Google Shape;11296;p6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4" name="Google Shape;11314;p6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5" name="Google Shape;11315;p60"/>
          <p:cNvGrpSpPr/>
          <p:nvPr/>
        </p:nvGrpSpPr>
        <p:grpSpPr>
          <a:xfrm>
            <a:off x="903530" y="3806125"/>
            <a:ext cx="264550" cy="353222"/>
            <a:chOff x="903530" y="3806125"/>
            <a:chExt cx="264550" cy="353222"/>
          </a:xfrm>
        </p:grpSpPr>
        <p:sp>
          <p:nvSpPr>
            <p:cNvPr id="11316" name="Google Shape;11316;p6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0"/>
          <p:cNvGrpSpPr/>
          <p:nvPr/>
        </p:nvGrpSpPr>
        <p:grpSpPr>
          <a:xfrm>
            <a:off x="2611458" y="3816374"/>
            <a:ext cx="426329" cy="332375"/>
            <a:chOff x="2611458" y="3816374"/>
            <a:chExt cx="426329" cy="332375"/>
          </a:xfrm>
        </p:grpSpPr>
        <p:sp>
          <p:nvSpPr>
            <p:cNvPr id="11321" name="Google Shape;11321;p6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2" name="Google Shape;11332;p60"/>
          <p:cNvGrpSpPr/>
          <p:nvPr/>
        </p:nvGrpSpPr>
        <p:grpSpPr>
          <a:xfrm>
            <a:off x="4019984" y="3805393"/>
            <a:ext cx="293704" cy="353954"/>
            <a:chOff x="4019984" y="3805393"/>
            <a:chExt cx="293704" cy="353954"/>
          </a:xfrm>
        </p:grpSpPr>
        <p:sp>
          <p:nvSpPr>
            <p:cNvPr id="11333" name="Google Shape;11333;p6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0"/>
          <p:cNvGrpSpPr/>
          <p:nvPr/>
        </p:nvGrpSpPr>
        <p:grpSpPr>
          <a:xfrm>
            <a:off x="8006505" y="3390044"/>
            <a:ext cx="323654" cy="303189"/>
            <a:chOff x="8006505" y="3390044"/>
            <a:chExt cx="323654" cy="303189"/>
          </a:xfrm>
        </p:grpSpPr>
        <p:sp>
          <p:nvSpPr>
            <p:cNvPr id="11336" name="Google Shape;11336;p6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0"/>
          <p:cNvGrpSpPr/>
          <p:nvPr/>
        </p:nvGrpSpPr>
        <p:grpSpPr>
          <a:xfrm>
            <a:off x="1299146" y="3806507"/>
            <a:ext cx="367990" cy="351312"/>
            <a:chOff x="1299146" y="3806507"/>
            <a:chExt cx="367990" cy="351312"/>
          </a:xfrm>
        </p:grpSpPr>
        <p:sp>
          <p:nvSpPr>
            <p:cNvPr id="11343" name="Google Shape;11343;p6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5" name="Google Shape;11345;p6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6" name="Google Shape;11346;p60"/>
          <p:cNvGrpSpPr/>
          <p:nvPr/>
        </p:nvGrpSpPr>
        <p:grpSpPr>
          <a:xfrm>
            <a:off x="3095745" y="3805393"/>
            <a:ext cx="352840" cy="354717"/>
            <a:chOff x="3095745" y="3805393"/>
            <a:chExt cx="352840" cy="354717"/>
          </a:xfrm>
        </p:grpSpPr>
        <p:sp>
          <p:nvSpPr>
            <p:cNvPr id="11347" name="Google Shape;11347;p6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0"/>
          <p:cNvGrpSpPr/>
          <p:nvPr/>
        </p:nvGrpSpPr>
        <p:grpSpPr>
          <a:xfrm>
            <a:off x="7550258" y="3832670"/>
            <a:ext cx="371395" cy="301279"/>
            <a:chOff x="7550258" y="3832670"/>
            <a:chExt cx="371395" cy="301279"/>
          </a:xfrm>
        </p:grpSpPr>
        <p:sp>
          <p:nvSpPr>
            <p:cNvPr id="11354" name="Google Shape;11354;p6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2" name="Google Shape;11372;p6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0"/>
          <p:cNvGrpSpPr/>
          <p:nvPr/>
        </p:nvGrpSpPr>
        <p:grpSpPr>
          <a:xfrm>
            <a:off x="6659725" y="3808035"/>
            <a:ext cx="367608" cy="350548"/>
            <a:chOff x="6659725" y="3808035"/>
            <a:chExt cx="367608" cy="350548"/>
          </a:xfrm>
        </p:grpSpPr>
        <p:sp>
          <p:nvSpPr>
            <p:cNvPr id="11374" name="Google Shape;11374;p6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0"/>
          <p:cNvGrpSpPr/>
          <p:nvPr/>
        </p:nvGrpSpPr>
        <p:grpSpPr>
          <a:xfrm>
            <a:off x="6219391" y="3816756"/>
            <a:ext cx="356627" cy="334252"/>
            <a:chOff x="6219391" y="3816756"/>
            <a:chExt cx="356627" cy="334252"/>
          </a:xfrm>
        </p:grpSpPr>
        <p:sp>
          <p:nvSpPr>
            <p:cNvPr id="11377" name="Google Shape;11377;p6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60"/>
          <p:cNvGrpSpPr/>
          <p:nvPr/>
        </p:nvGrpSpPr>
        <p:grpSpPr>
          <a:xfrm>
            <a:off x="5778676" y="3826972"/>
            <a:ext cx="349052" cy="313055"/>
            <a:chOff x="5778676" y="3826972"/>
            <a:chExt cx="349052" cy="313055"/>
          </a:xfrm>
        </p:grpSpPr>
        <p:sp>
          <p:nvSpPr>
            <p:cNvPr id="11382" name="Google Shape;11382;p6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0"/>
          <p:cNvGrpSpPr/>
          <p:nvPr/>
        </p:nvGrpSpPr>
        <p:grpSpPr>
          <a:xfrm>
            <a:off x="5355784" y="3834547"/>
            <a:ext cx="299019" cy="297905"/>
            <a:chOff x="5355784" y="3834547"/>
            <a:chExt cx="299019" cy="297905"/>
          </a:xfrm>
        </p:grpSpPr>
        <p:sp>
          <p:nvSpPr>
            <p:cNvPr id="11388" name="Google Shape;11388;p6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0"/>
          <p:cNvGrpSpPr/>
          <p:nvPr/>
        </p:nvGrpSpPr>
        <p:grpSpPr>
          <a:xfrm>
            <a:off x="8036455" y="3807271"/>
            <a:ext cx="292176" cy="353985"/>
            <a:chOff x="8036455" y="3807271"/>
            <a:chExt cx="292176" cy="353985"/>
          </a:xfrm>
        </p:grpSpPr>
        <p:sp>
          <p:nvSpPr>
            <p:cNvPr id="11393" name="Google Shape;11393;p6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60"/>
          <p:cNvGrpSpPr/>
          <p:nvPr/>
        </p:nvGrpSpPr>
        <p:grpSpPr>
          <a:xfrm>
            <a:off x="4874902" y="3808799"/>
            <a:ext cx="345615" cy="350835"/>
            <a:chOff x="4874902" y="3808799"/>
            <a:chExt cx="345615" cy="350835"/>
          </a:xfrm>
        </p:grpSpPr>
        <p:sp>
          <p:nvSpPr>
            <p:cNvPr id="11396" name="Google Shape;11396;p6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16"/>
        <p:cNvGrpSpPr/>
        <p:nvPr/>
      </p:nvGrpSpPr>
      <p:grpSpPr>
        <a:xfrm>
          <a:off x="0" y="0"/>
          <a:ext cx="0" cy="0"/>
          <a:chOff x="0" y="0"/>
          <a:chExt cx="0" cy="0"/>
        </a:xfrm>
      </p:grpSpPr>
      <p:sp>
        <p:nvSpPr>
          <p:cNvPr id="11417" name="Google Shape;11417;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18" name="Google Shape;11418;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19" name="Google Shape;11419;p61"/>
          <p:cNvGrpSpPr/>
          <p:nvPr/>
        </p:nvGrpSpPr>
        <p:grpSpPr>
          <a:xfrm>
            <a:off x="2704005" y="4258781"/>
            <a:ext cx="342144" cy="362704"/>
            <a:chOff x="2704005" y="4258781"/>
            <a:chExt cx="342144" cy="362704"/>
          </a:xfrm>
        </p:grpSpPr>
        <p:sp>
          <p:nvSpPr>
            <p:cNvPr id="11420" name="Google Shape;11420;p6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61"/>
          <p:cNvGrpSpPr/>
          <p:nvPr/>
        </p:nvGrpSpPr>
        <p:grpSpPr>
          <a:xfrm>
            <a:off x="2157462" y="4258496"/>
            <a:ext cx="347435" cy="363370"/>
            <a:chOff x="2157462" y="4258496"/>
            <a:chExt cx="347435" cy="363370"/>
          </a:xfrm>
        </p:grpSpPr>
        <p:sp>
          <p:nvSpPr>
            <p:cNvPr id="11428" name="Google Shape;11428;p6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1"/>
          <p:cNvGrpSpPr/>
          <p:nvPr/>
        </p:nvGrpSpPr>
        <p:grpSpPr>
          <a:xfrm>
            <a:off x="4010963" y="3763781"/>
            <a:ext cx="343665" cy="363211"/>
            <a:chOff x="4010963" y="3763781"/>
            <a:chExt cx="343665" cy="363211"/>
          </a:xfrm>
        </p:grpSpPr>
        <p:sp>
          <p:nvSpPr>
            <p:cNvPr id="11432" name="Google Shape;11432;p6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61"/>
          <p:cNvGrpSpPr/>
          <p:nvPr/>
        </p:nvGrpSpPr>
        <p:grpSpPr>
          <a:xfrm>
            <a:off x="2214042" y="3810509"/>
            <a:ext cx="368153" cy="311193"/>
            <a:chOff x="2214042" y="3810509"/>
            <a:chExt cx="368153" cy="311193"/>
          </a:xfrm>
        </p:grpSpPr>
        <p:sp>
          <p:nvSpPr>
            <p:cNvPr id="11438" name="Google Shape;11438;p6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1"/>
          <p:cNvGrpSpPr/>
          <p:nvPr/>
        </p:nvGrpSpPr>
        <p:grpSpPr>
          <a:xfrm>
            <a:off x="1768938" y="3782219"/>
            <a:ext cx="367805" cy="367773"/>
            <a:chOff x="1768938" y="3782219"/>
            <a:chExt cx="367805" cy="367773"/>
          </a:xfrm>
        </p:grpSpPr>
        <p:sp>
          <p:nvSpPr>
            <p:cNvPr id="11441" name="Google Shape;11441;p6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1"/>
          <p:cNvGrpSpPr/>
          <p:nvPr/>
        </p:nvGrpSpPr>
        <p:grpSpPr>
          <a:xfrm>
            <a:off x="2681385" y="3798439"/>
            <a:ext cx="325544" cy="327413"/>
            <a:chOff x="2681385" y="3798439"/>
            <a:chExt cx="325544" cy="327413"/>
          </a:xfrm>
        </p:grpSpPr>
        <p:sp>
          <p:nvSpPr>
            <p:cNvPr id="11447" name="Google Shape;11447;p6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61"/>
          <p:cNvGrpSpPr/>
          <p:nvPr/>
        </p:nvGrpSpPr>
        <p:grpSpPr>
          <a:xfrm>
            <a:off x="6243928" y="4263502"/>
            <a:ext cx="274254" cy="350824"/>
            <a:chOff x="6243928" y="4263502"/>
            <a:chExt cx="274254" cy="350824"/>
          </a:xfrm>
        </p:grpSpPr>
        <p:sp>
          <p:nvSpPr>
            <p:cNvPr id="11455" name="Google Shape;11455;p6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1"/>
          <p:cNvGrpSpPr/>
          <p:nvPr/>
        </p:nvGrpSpPr>
        <p:grpSpPr>
          <a:xfrm>
            <a:off x="3560600" y="3763338"/>
            <a:ext cx="352345" cy="363655"/>
            <a:chOff x="3560600" y="3763338"/>
            <a:chExt cx="352345" cy="363655"/>
          </a:xfrm>
        </p:grpSpPr>
        <p:sp>
          <p:nvSpPr>
            <p:cNvPr id="11464" name="Google Shape;11464;p6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1"/>
          <p:cNvGrpSpPr/>
          <p:nvPr/>
        </p:nvGrpSpPr>
        <p:grpSpPr>
          <a:xfrm>
            <a:off x="5790556" y="4261252"/>
            <a:ext cx="279513" cy="356083"/>
            <a:chOff x="5790556" y="4261252"/>
            <a:chExt cx="279513" cy="356083"/>
          </a:xfrm>
        </p:grpSpPr>
        <p:sp>
          <p:nvSpPr>
            <p:cNvPr id="11468" name="Google Shape;11468;p6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61"/>
          <p:cNvGrpSpPr/>
          <p:nvPr/>
        </p:nvGrpSpPr>
        <p:grpSpPr>
          <a:xfrm>
            <a:off x="5341333" y="4261252"/>
            <a:ext cx="278752" cy="356463"/>
            <a:chOff x="5341333" y="4261252"/>
            <a:chExt cx="278752" cy="356463"/>
          </a:xfrm>
        </p:grpSpPr>
        <p:sp>
          <p:nvSpPr>
            <p:cNvPr id="11476" name="Google Shape;11476;p6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6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61"/>
          <p:cNvGrpSpPr/>
          <p:nvPr/>
        </p:nvGrpSpPr>
        <p:grpSpPr>
          <a:xfrm>
            <a:off x="3103646" y="3766076"/>
            <a:ext cx="360233" cy="362451"/>
            <a:chOff x="3107608" y="3763401"/>
            <a:chExt cx="360233" cy="362451"/>
          </a:xfrm>
        </p:grpSpPr>
        <p:sp>
          <p:nvSpPr>
            <p:cNvPr id="11485" name="Google Shape;11485;p6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1"/>
          <p:cNvGrpSpPr/>
          <p:nvPr/>
        </p:nvGrpSpPr>
        <p:grpSpPr>
          <a:xfrm>
            <a:off x="889343" y="3801227"/>
            <a:ext cx="351585" cy="339705"/>
            <a:chOff x="889343" y="3801227"/>
            <a:chExt cx="351585" cy="339705"/>
          </a:xfrm>
        </p:grpSpPr>
        <p:sp>
          <p:nvSpPr>
            <p:cNvPr id="11489" name="Google Shape;11489;p6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1"/>
          <p:cNvGrpSpPr/>
          <p:nvPr/>
        </p:nvGrpSpPr>
        <p:grpSpPr>
          <a:xfrm>
            <a:off x="4896609" y="4260872"/>
            <a:ext cx="278784" cy="355323"/>
            <a:chOff x="4896609" y="4260872"/>
            <a:chExt cx="278784" cy="355323"/>
          </a:xfrm>
        </p:grpSpPr>
        <p:sp>
          <p:nvSpPr>
            <p:cNvPr id="11495" name="Google Shape;11495;p6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61"/>
          <p:cNvGrpSpPr/>
          <p:nvPr/>
        </p:nvGrpSpPr>
        <p:grpSpPr>
          <a:xfrm>
            <a:off x="7598438" y="4266131"/>
            <a:ext cx="260283" cy="345914"/>
            <a:chOff x="7598438" y="4266131"/>
            <a:chExt cx="260283" cy="345914"/>
          </a:xfrm>
        </p:grpSpPr>
        <p:sp>
          <p:nvSpPr>
            <p:cNvPr id="11502" name="Google Shape;11502;p6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1"/>
          <p:cNvGrpSpPr/>
          <p:nvPr/>
        </p:nvGrpSpPr>
        <p:grpSpPr>
          <a:xfrm>
            <a:off x="1767069" y="3360146"/>
            <a:ext cx="286324" cy="348163"/>
            <a:chOff x="1767069" y="3360146"/>
            <a:chExt cx="286324" cy="348163"/>
          </a:xfrm>
        </p:grpSpPr>
        <p:sp>
          <p:nvSpPr>
            <p:cNvPr id="11510" name="Google Shape;11510;p6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1"/>
          <p:cNvGrpSpPr/>
          <p:nvPr/>
        </p:nvGrpSpPr>
        <p:grpSpPr>
          <a:xfrm>
            <a:off x="7149944" y="4266131"/>
            <a:ext cx="260283" cy="345914"/>
            <a:chOff x="7149944" y="4266131"/>
            <a:chExt cx="260283" cy="345914"/>
          </a:xfrm>
        </p:grpSpPr>
        <p:sp>
          <p:nvSpPr>
            <p:cNvPr id="11518" name="Google Shape;11518;p6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61"/>
          <p:cNvGrpSpPr/>
          <p:nvPr/>
        </p:nvGrpSpPr>
        <p:grpSpPr>
          <a:xfrm>
            <a:off x="6695051" y="4259351"/>
            <a:ext cx="270104" cy="360233"/>
            <a:chOff x="6695051" y="4259351"/>
            <a:chExt cx="270104" cy="360233"/>
          </a:xfrm>
        </p:grpSpPr>
        <p:sp>
          <p:nvSpPr>
            <p:cNvPr id="11525" name="Google Shape;11525;p6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1"/>
          <p:cNvGrpSpPr/>
          <p:nvPr/>
        </p:nvGrpSpPr>
        <p:grpSpPr>
          <a:xfrm>
            <a:off x="8047661" y="4257451"/>
            <a:ext cx="277263" cy="362514"/>
            <a:chOff x="8047661" y="4257451"/>
            <a:chExt cx="277263" cy="362514"/>
          </a:xfrm>
        </p:grpSpPr>
        <p:sp>
          <p:nvSpPr>
            <p:cNvPr id="11530" name="Google Shape;11530;p6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61"/>
          <p:cNvGrpSpPr/>
          <p:nvPr/>
        </p:nvGrpSpPr>
        <p:grpSpPr>
          <a:xfrm>
            <a:off x="6248078" y="3784468"/>
            <a:ext cx="277263" cy="356115"/>
            <a:chOff x="6248078" y="3784468"/>
            <a:chExt cx="277263" cy="356115"/>
          </a:xfrm>
        </p:grpSpPr>
        <p:sp>
          <p:nvSpPr>
            <p:cNvPr id="11535" name="Google Shape;11535;p6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61"/>
          <p:cNvGrpSpPr/>
          <p:nvPr/>
        </p:nvGrpSpPr>
        <p:grpSpPr>
          <a:xfrm>
            <a:off x="5800725" y="3785989"/>
            <a:ext cx="277644" cy="354594"/>
            <a:chOff x="5800725" y="3785989"/>
            <a:chExt cx="277644" cy="354594"/>
          </a:xfrm>
        </p:grpSpPr>
        <p:sp>
          <p:nvSpPr>
            <p:cNvPr id="11541" name="Google Shape;11541;p6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61"/>
          <p:cNvGrpSpPr/>
          <p:nvPr/>
        </p:nvGrpSpPr>
        <p:grpSpPr>
          <a:xfrm>
            <a:off x="2206122" y="3360748"/>
            <a:ext cx="308183" cy="347561"/>
            <a:chOff x="2206122" y="3360748"/>
            <a:chExt cx="308183" cy="347561"/>
          </a:xfrm>
        </p:grpSpPr>
        <p:sp>
          <p:nvSpPr>
            <p:cNvPr id="11549" name="Google Shape;11549;p6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61"/>
          <p:cNvGrpSpPr/>
          <p:nvPr/>
        </p:nvGrpSpPr>
        <p:grpSpPr>
          <a:xfrm>
            <a:off x="5353403" y="3785609"/>
            <a:ext cx="277992" cy="354974"/>
            <a:chOff x="5353403" y="3785609"/>
            <a:chExt cx="277992" cy="354974"/>
          </a:xfrm>
        </p:grpSpPr>
        <p:sp>
          <p:nvSpPr>
            <p:cNvPr id="11555" name="Google Shape;11555;p6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1"/>
          <p:cNvGrpSpPr/>
          <p:nvPr/>
        </p:nvGrpSpPr>
        <p:grpSpPr>
          <a:xfrm>
            <a:off x="4896229" y="3785989"/>
            <a:ext cx="278784" cy="354594"/>
            <a:chOff x="4896229" y="3785989"/>
            <a:chExt cx="278784" cy="354594"/>
          </a:xfrm>
        </p:grpSpPr>
        <p:sp>
          <p:nvSpPr>
            <p:cNvPr id="11562" name="Google Shape;11562;p6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1"/>
          <p:cNvGrpSpPr/>
          <p:nvPr/>
        </p:nvGrpSpPr>
        <p:grpSpPr>
          <a:xfrm>
            <a:off x="7592387" y="3787858"/>
            <a:ext cx="273874" cy="351204"/>
            <a:chOff x="7592387" y="3787858"/>
            <a:chExt cx="273874" cy="351204"/>
          </a:xfrm>
        </p:grpSpPr>
        <p:sp>
          <p:nvSpPr>
            <p:cNvPr id="11569" name="Google Shape;11569;p6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1"/>
          <p:cNvGrpSpPr/>
          <p:nvPr/>
        </p:nvGrpSpPr>
        <p:grpSpPr>
          <a:xfrm>
            <a:off x="7145794" y="3787858"/>
            <a:ext cx="274254" cy="350444"/>
            <a:chOff x="7145794" y="3787858"/>
            <a:chExt cx="274254" cy="350444"/>
          </a:xfrm>
        </p:grpSpPr>
        <p:sp>
          <p:nvSpPr>
            <p:cNvPr id="11574" name="Google Shape;11574;p6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61"/>
          <p:cNvGrpSpPr/>
          <p:nvPr/>
        </p:nvGrpSpPr>
        <p:grpSpPr>
          <a:xfrm>
            <a:off x="8054060" y="3787098"/>
            <a:ext cx="266334" cy="353834"/>
            <a:chOff x="8054060" y="3787098"/>
            <a:chExt cx="266334" cy="353834"/>
          </a:xfrm>
        </p:grpSpPr>
        <p:sp>
          <p:nvSpPr>
            <p:cNvPr id="11581" name="Google Shape;11581;p6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1"/>
          <p:cNvGrpSpPr/>
          <p:nvPr/>
        </p:nvGrpSpPr>
        <p:grpSpPr>
          <a:xfrm>
            <a:off x="6702211" y="3782599"/>
            <a:ext cx="270104" cy="361754"/>
            <a:chOff x="6702211" y="3782599"/>
            <a:chExt cx="270104" cy="361754"/>
          </a:xfrm>
        </p:grpSpPr>
        <p:sp>
          <p:nvSpPr>
            <p:cNvPr id="11586" name="Google Shape;11586;p6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61"/>
          <p:cNvGrpSpPr/>
          <p:nvPr/>
        </p:nvGrpSpPr>
        <p:grpSpPr>
          <a:xfrm>
            <a:off x="3516886" y="3438727"/>
            <a:ext cx="391854" cy="269922"/>
            <a:chOff x="3516850" y="3406526"/>
            <a:chExt cx="369674" cy="254644"/>
          </a:xfrm>
        </p:grpSpPr>
        <p:sp>
          <p:nvSpPr>
            <p:cNvPr id="11592" name="Google Shape;11592;p6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61"/>
          <p:cNvGrpSpPr/>
          <p:nvPr/>
        </p:nvGrpSpPr>
        <p:grpSpPr>
          <a:xfrm>
            <a:off x="1310655" y="3360527"/>
            <a:ext cx="306314" cy="347403"/>
            <a:chOff x="1310655" y="3360527"/>
            <a:chExt cx="306314" cy="347403"/>
          </a:xfrm>
        </p:grpSpPr>
        <p:sp>
          <p:nvSpPr>
            <p:cNvPr id="11597" name="Google Shape;11597;p6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61"/>
          <p:cNvGrpSpPr/>
          <p:nvPr/>
        </p:nvGrpSpPr>
        <p:grpSpPr>
          <a:xfrm>
            <a:off x="3119678" y="3360146"/>
            <a:ext cx="269343" cy="348543"/>
            <a:chOff x="3119678" y="3360146"/>
            <a:chExt cx="269343" cy="348543"/>
          </a:xfrm>
        </p:grpSpPr>
        <p:sp>
          <p:nvSpPr>
            <p:cNvPr id="11603" name="Google Shape;11603;p6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1"/>
          <p:cNvGrpSpPr/>
          <p:nvPr/>
        </p:nvGrpSpPr>
        <p:grpSpPr>
          <a:xfrm>
            <a:off x="3967213" y="3356947"/>
            <a:ext cx="368185" cy="354753"/>
            <a:chOff x="3967213" y="3356947"/>
            <a:chExt cx="368185" cy="354753"/>
          </a:xfrm>
        </p:grpSpPr>
        <p:sp>
          <p:nvSpPr>
            <p:cNvPr id="11611" name="Google Shape;11611;p6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1"/>
          <p:cNvGrpSpPr/>
          <p:nvPr/>
        </p:nvGrpSpPr>
        <p:grpSpPr>
          <a:xfrm>
            <a:off x="871254" y="3360146"/>
            <a:ext cx="285183" cy="347023"/>
            <a:chOff x="871254" y="3360146"/>
            <a:chExt cx="285183" cy="347023"/>
          </a:xfrm>
        </p:grpSpPr>
        <p:sp>
          <p:nvSpPr>
            <p:cNvPr id="11617" name="Google Shape;11617;p6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1"/>
          <p:cNvGrpSpPr/>
          <p:nvPr/>
        </p:nvGrpSpPr>
        <p:grpSpPr>
          <a:xfrm>
            <a:off x="2665165" y="3360146"/>
            <a:ext cx="281794" cy="349684"/>
            <a:chOff x="2665165" y="3360146"/>
            <a:chExt cx="281794" cy="349684"/>
          </a:xfrm>
        </p:grpSpPr>
        <p:sp>
          <p:nvSpPr>
            <p:cNvPr id="11622" name="Google Shape;11622;p6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1"/>
          <p:cNvGrpSpPr/>
          <p:nvPr/>
        </p:nvGrpSpPr>
        <p:grpSpPr>
          <a:xfrm>
            <a:off x="7156344" y="3347696"/>
            <a:ext cx="264465" cy="353074"/>
            <a:chOff x="7156344" y="3347696"/>
            <a:chExt cx="264465" cy="353074"/>
          </a:xfrm>
        </p:grpSpPr>
        <p:sp>
          <p:nvSpPr>
            <p:cNvPr id="11628" name="Google Shape;11628;p6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1"/>
          <p:cNvGrpSpPr/>
          <p:nvPr/>
        </p:nvGrpSpPr>
        <p:grpSpPr>
          <a:xfrm>
            <a:off x="6703732" y="3346936"/>
            <a:ext cx="264813" cy="352693"/>
            <a:chOff x="6703732" y="3346936"/>
            <a:chExt cx="264813" cy="352693"/>
          </a:xfrm>
        </p:grpSpPr>
        <p:sp>
          <p:nvSpPr>
            <p:cNvPr id="11634" name="Google Shape;11634;p6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1"/>
          <p:cNvGrpSpPr/>
          <p:nvPr/>
        </p:nvGrpSpPr>
        <p:grpSpPr>
          <a:xfrm>
            <a:off x="6252228" y="3346936"/>
            <a:ext cx="265193" cy="352693"/>
            <a:chOff x="6252228" y="3346936"/>
            <a:chExt cx="265193" cy="352693"/>
          </a:xfrm>
        </p:grpSpPr>
        <p:sp>
          <p:nvSpPr>
            <p:cNvPr id="11640" name="Google Shape;11640;p6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1"/>
          <p:cNvGrpSpPr/>
          <p:nvPr/>
        </p:nvGrpSpPr>
        <p:grpSpPr>
          <a:xfrm>
            <a:off x="5801105" y="3347696"/>
            <a:ext cx="264813" cy="351933"/>
            <a:chOff x="5801105" y="3347696"/>
            <a:chExt cx="264813" cy="351933"/>
          </a:xfrm>
        </p:grpSpPr>
        <p:sp>
          <p:nvSpPr>
            <p:cNvPr id="11644" name="Google Shape;11644;p6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61"/>
          <p:cNvGrpSpPr/>
          <p:nvPr/>
        </p:nvGrpSpPr>
        <p:grpSpPr>
          <a:xfrm>
            <a:off x="5349253" y="3346936"/>
            <a:ext cx="265922" cy="352693"/>
            <a:chOff x="5349253" y="3346936"/>
            <a:chExt cx="265922" cy="352693"/>
          </a:xfrm>
        </p:grpSpPr>
        <p:sp>
          <p:nvSpPr>
            <p:cNvPr id="11649" name="Google Shape;11649;p6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1"/>
          <p:cNvGrpSpPr/>
          <p:nvPr/>
        </p:nvGrpSpPr>
        <p:grpSpPr>
          <a:xfrm>
            <a:off x="4907159" y="3346936"/>
            <a:ext cx="264845" cy="354214"/>
            <a:chOff x="4907159" y="3346936"/>
            <a:chExt cx="264845" cy="354214"/>
          </a:xfrm>
        </p:grpSpPr>
        <p:sp>
          <p:nvSpPr>
            <p:cNvPr id="11656" name="Google Shape;11656;p6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1"/>
          <p:cNvGrpSpPr/>
          <p:nvPr/>
        </p:nvGrpSpPr>
        <p:grpSpPr>
          <a:xfrm>
            <a:off x="8048421" y="3334486"/>
            <a:ext cx="276503" cy="369674"/>
            <a:chOff x="8048421" y="3334486"/>
            <a:chExt cx="276503" cy="369674"/>
          </a:xfrm>
        </p:grpSpPr>
        <p:sp>
          <p:nvSpPr>
            <p:cNvPr id="11659" name="Google Shape;11659;p6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61"/>
          <p:cNvGrpSpPr/>
          <p:nvPr/>
        </p:nvGrpSpPr>
        <p:grpSpPr>
          <a:xfrm>
            <a:off x="7575787" y="3329955"/>
            <a:ext cx="295384" cy="376834"/>
            <a:chOff x="7575787" y="3329955"/>
            <a:chExt cx="295384" cy="376834"/>
          </a:xfrm>
        </p:grpSpPr>
        <p:sp>
          <p:nvSpPr>
            <p:cNvPr id="11666" name="Google Shape;11666;p6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61"/>
          <p:cNvGrpSpPr/>
          <p:nvPr/>
        </p:nvGrpSpPr>
        <p:grpSpPr>
          <a:xfrm>
            <a:off x="864062" y="2884503"/>
            <a:ext cx="264084" cy="347783"/>
            <a:chOff x="864062" y="2884503"/>
            <a:chExt cx="264084" cy="347783"/>
          </a:xfrm>
        </p:grpSpPr>
        <p:sp>
          <p:nvSpPr>
            <p:cNvPr id="11673" name="Google Shape;11673;p6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1"/>
          <p:cNvGrpSpPr/>
          <p:nvPr/>
        </p:nvGrpSpPr>
        <p:grpSpPr>
          <a:xfrm>
            <a:off x="3978523" y="2884661"/>
            <a:ext cx="348955" cy="346516"/>
            <a:chOff x="3978523" y="2884661"/>
            <a:chExt cx="348955" cy="346516"/>
          </a:xfrm>
        </p:grpSpPr>
        <p:sp>
          <p:nvSpPr>
            <p:cNvPr id="11684" name="Google Shape;11684;p6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1"/>
          <p:cNvGrpSpPr/>
          <p:nvPr/>
        </p:nvGrpSpPr>
        <p:grpSpPr>
          <a:xfrm>
            <a:off x="3527780" y="2885263"/>
            <a:ext cx="347435" cy="345534"/>
            <a:chOff x="3527780" y="2885263"/>
            <a:chExt cx="347435" cy="345534"/>
          </a:xfrm>
        </p:grpSpPr>
        <p:sp>
          <p:nvSpPr>
            <p:cNvPr id="11693" name="Google Shape;11693;p6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61"/>
          <p:cNvGrpSpPr/>
          <p:nvPr/>
        </p:nvGrpSpPr>
        <p:grpSpPr>
          <a:xfrm>
            <a:off x="2239671" y="2884503"/>
            <a:ext cx="218053" cy="348543"/>
            <a:chOff x="2239671" y="2884503"/>
            <a:chExt cx="218053" cy="348543"/>
          </a:xfrm>
        </p:grpSpPr>
        <p:sp>
          <p:nvSpPr>
            <p:cNvPr id="11717" name="Google Shape;11717;p6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1"/>
          <p:cNvGrpSpPr/>
          <p:nvPr/>
        </p:nvGrpSpPr>
        <p:grpSpPr>
          <a:xfrm>
            <a:off x="2691555" y="2884503"/>
            <a:ext cx="215044" cy="348924"/>
            <a:chOff x="2691555" y="2884503"/>
            <a:chExt cx="215044" cy="348924"/>
          </a:xfrm>
        </p:grpSpPr>
        <p:sp>
          <p:nvSpPr>
            <p:cNvPr id="11723" name="Google Shape;11723;p6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61"/>
          <p:cNvGrpSpPr/>
          <p:nvPr/>
        </p:nvGrpSpPr>
        <p:grpSpPr>
          <a:xfrm>
            <a:off x="1770459" y="2884503"/>
            <a:ext cx="254644" cy="348828"/>
            <a:chOff x="1770459" y="2884503"/>
            <a:chExt cx="254644" cy="348828"/>
          </a:xfrm>
        </p:grpSpPr>
        <p:sp>
          <p:nvSpPr>
            <p:cNvPr id="11727" name="Google Shape;11727;p6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61"/>
          <p:cNvGrpSpPr/>
          <p:nvPr/>
        </p:nvGrpSpPr>
        <p:grpSpPr>
          <a:xfrm>
            <a:off x="1317466" y="2884883"/>
            <a:ext cx="258382" cy="348543"/>
            <a:chOff x="1317466" y="2884883"/>
            <a:chExt cx="258382" cy="348543"/>
          </a:xfrm>
        </p:grpSpPr>
        <p:sp>
          <p:nvSpPr>
            <p:cNvPr id="11736" name="Google Shape;11736;p6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1"/>
          <p:cNvGrpSpPr/>
          <p:nvPr/>
        </p:nvGrpSpPr>
        <p:grpSpPr>
          <a:xfrm>
            <a:off x="3121167" y="2884883"/>
            <a:ext cx="258414" cy="348543"/>
            <a:chOff x="3121167" y="2884883"/>
            <a:chExt cx="258414" cy="348543"/>
          </a:xfrm>
        </p:grpSpPr>
        <p:sp>
          <p:nvSpPr>
            <p:cNvPr id="11745" name="Google Shape;11745;p6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1"/>
          <p:cNvGrpSpPr/>
          <p:nvPr/>
        </p:nvGrpSpPr>
        <p:grpSpPr>
          <a:xfrm>
            <a:off x="4899999" y="2882095"/>
            <a:ext cx="271244" cy="346801"/>
            <a:chOff x="4899999" y="2882095"/>
            <a:chExt cx="271244" cy="346801"/>
          </a:xfrm>
        </p:grpSpPr>
        <p:sp>
          <p:nvSpPr>
            <p:cNvPr id="11754" name="Google Shape;11754;p6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1"/>
          <p:cNvGrpSpPr/>
          <p:nvPr/>
        </p:nvGrpSpPr>
        <p:grpSpPr>
          <a:xfrm>
            <a:off x="7162775" y="2881113"/>
            <a:ext cx="259523" cy="346294"/>
            <a:chOff x="7162775" y="2881113"/>
            <a:chExt cx="259523" cy="346294"/>
          </a:xfrm>
        </p:grpSpPr>
        <p:sp>
          <p:nvSpPr>
            <p:cNvPr id="11765" name="Google Shape;11765;p6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1"/>
          <p:cNvGrpSpPr/>
          <p:nvPr/>
        </p:nvGrpSpPr>
        <p:grpSpPr>
          <a:xfrm>
            <a:off x="6709751" y="2881842"/>
            <a:ext cx="261075" cy="347815"/>
            <a:chOff x="6709751" y="2881842"/>
            <a:chExt cx="261075" cy="347815"/>
          </a:xfrm>
        </p:grpSpPr>
        <p:sp>
          <p:nvSpPr>
            <p:cNvPr id="11772" name="Google Shape;11772;p6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1"/>
          <p:cNvGrpSpPr/>
          <p:nvPr/>
        </p:nvGrpSpPr>
        <p:grpSpPr>
          <a:xfrm>
            <a:off x="5807156" y="2881113"/>
            <a:ext cx="261043" cy="348163"/>
            <a:chOff x="5807156" y="2881113"/>
            <a:chExt cx="261043" cy="348163"/>
          </a:xfrm>
        </p:grpSpPr>
        <p:sp>
          <p:nvSpPr>
            <p:cNvPr id="11779" name="Google Shape;11779;p6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61"/>
          <p:cNvGrpSpPr/>
          <p:nvPr/>
        </p:nvGrpSpPr>
        <p:grpSpPr>
          <a:xfrm>
            <a:off x="5355653" y="2881493"/>
            <a:ext cx="262184" cy="346643"/>
            <a:chOff x="5355653" y="2881493"/>
            <a:chExt cx="262184" cy="346643"/>
          </a:xfrm>
        </p:grpSpPr>
        <p:sp>
          <p:nvSpPr>
            <p:cNvPr id="11785" name="Google Shape;11785;p6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1"/>
          <p:cNvGrpSpPr/>
          <p:nvPr/>
        </p:nvGrpSpPr>
        <p:grpSpPr>
          <a:xfrm>
            <a:off x="8055961" y="2881842"/>
            <a:ext cx="260283" cy="345914"/>
            <a:chOff x="8055961" y="2881842"/>
            <a:chExt cx="260283" cy="345914"/>
          </a:xfrm>
        </p:grpSpPr>
        <p:sp>
          <p:nvSpPr>
            <p:cNvPr id="11791" name="Google Shape;11791;p6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61"/>
          <p:cNvGrpSpPr/>
          <p:nvPr/>
        </p:nvGrpSpPr>
        <p:grpSpPr>
          <a:xfrm>
            <a:off x="7609368" y="2893912"/>
            <a:ext cx="264813" cy="353105"/>
            <a:chOff x="7609368" y="2893912"/>
            <a:chExt cx="264813" cy="353105"/>
          </a:xfrm>
        </p:grpSpPr>
        <p:sp>
          <p:nvSpPr>
            <p:cNvPr id="11796" name="Google Shape;11796;p6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61"/>
          <p:cNvGrpSpPr/>
          <p:nvPr/>
        </p:nvGrpSpPr>
        <p:grpSpPr>
          <a:xfrm>
            <a:off x="6248458" y="2869772"/>
            <a:ext cx="270864" cy="360645"/>
            <a:chOff x="6248458" y="2869772"/>
            <a:chExt cx="270864" cy="360645"/>
          </a:xfrm>
        </p:grpSpPr>
        <p:sp>
          <p:nvSpPr>
            <p:cNvPr id="11803" name="Google Shape;11803;p6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1"/>
          <p:cNvGrpSpPr/>
          <p:nvPr/>
        </p:nvGrpSpPr>
        <p:grpSpPr>
          <a:xfrm>
            <a:off x="3075928" y="2445798"/>
            <a:ext cx="363243" cy="300675"/>
            <a:chOff x="3075928" y="2445798"/>
            <a:chExt cx="363243" cy="300675"/>
          </a:xfrm>
        </p:grpSpPr>
        <p:sp>
          <p:nvSpPr>
            <p:cNvPr id="11809" name="Google Shape;11809;p6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61"/>
          <p:cNvGrpSpPr/>
          <p:nvPr/>
        </p:nvGrpSpPr>
        <p:grpSpPr>
          <a:xfrm>
            <a:off x="2633105" y="2431859"/>
            <a:ext cx="363243" cy="328585"/>
            <a:chOff x="2633105" y="2431859"/>
            <a:chExt cx="363243" cy="328585"/>
          </a:xfrm>
        </p:grpSpPr>
        <p:sp>
          <p:nvSpPr>
            <p:cNvPr id="11821" name="Google Shape;11821;p6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61"/>
          <p:cNvGrpSpPr/>
          <p:nvPr/>
        </p:nvGrpSpPr>
        <p:grpSpPr>
          <a:xfrm>
            <a:off x="2189142" y="2421310"/>
            <a:ext cx="365904" cy="350064"/>
            <a:chOff x="2189142" y="2421310"/>
            <a:chExt cx="365904" cy="350064"/>
          </a:xfrm>
        </p:grpSpPr>
        <p:sp>
          <p:nvSpPr>
            <p:cNvPr id="11830" name="Google Shape;11830;p6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9" name="Google Shape;11839;p6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0" name="Google Shape;11840;p61"/>
          <p:cNvGrpSpPr/>
          <p:nvPr/>
        </p:nvGrpSpPr>
        <p:grpSpPr>
          <a:xfrm>
            <a:off x="3961923" y="2486317"/>
            <a:ext cx="364415" cy="220936"/>
            <a:chOff x="3961923" y="2486317"/>
            <a:chExt cx="364415" cy="220936"/>
          </a:xfrm>
        </p:grpSpPr>
        <p:sp>
          <p:nvSpPr>
            <p:cNvPr id="11841" name="Google Shape;11841;p6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5" name="Google Shape;11845;p6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6" name="Google Shape;11846;p61"/>
          <p:cNvGrpSpPr/>
          <p:nvPr/>
        </p:nvGrpSpPr>
        <p:grpSpPr>
          <a:xfrm>
            <a:off x="1303876" y="2419377"/>
            <a:ext cx="363275" cy="354626"/>
            <a:chOff x="1303876" y="2419377"/>
            <a:chExt cx="363275" cy="354626"/>
          </a:xfrm>
        </p:grpSpPr>
        <p:sp>
          <p:nvSpPr>
            <p:cNvPr id="11847" name="Google Shape;11847;p6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1"/>
          <p:cNvGrpSpPr/>
          <p:nvPr/>
        </p:nvGrpSpPr>
        <p:grpSpPr>
          <a:xfrm>
            <a:off x="861053" y="2414910"/>
            <a:ext cx="362134" cy="363623"/>
            <a:chOff x="861053" y="2414910"/>
            <a:chExt cx="362134" cy="363623"/>
          </a:xfrm>
        </p:grpSpPr>
        <p:sp>
          <p:nvSpPr>
            <p:cNvPr id="11856" name="Google Shape;11856;p6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61"/>
          <p:cNvGrpSpPr/>
          <p:nvPr/>
        </p:nvGrpSpPr>
        <p:grpSpPr>
          <a:xfrm>
            <a:off x="7594288" y="2415259"/>
            <a:ext cx="279513" cy="355735"/>
            <a:chOff x="7594288" y="2415259"/>
            <a:chExt cx="279513" cy="355735"/>
          </a:xfrm>
        </p:grpSpPr>
        <p:sp>
          <p:nvSpPr>
            <p:cNvPr id="11862" name="Google Shape;11862;p6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61"/>
          <p:cNvGrpSpPr/>
          <p:nvPr/>
        </p:nvGrpSpPr>
        <p:grpSpPr>
          <a:xfrm>
            <a:off x="7145794" y="2415639"/>
            <a:ext cx="278784" cy="355735"/>
            <a:chOff x="7145794" y="2415639"/>
            <a:chExt cx="278784" cy="355735"/>
          </a:xfrm>
        </p:grpSpPr>
        <p:sp>
          <p:nvSpPr>
            <p:cNvPr id="11869" name="Google Shape;11869;p6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1"/>
          <p:cNvGrpSpPr/>
          <p:nvPr/>
        </p:nvGrpSpPr>
        <p:grpSpPr>
          <a:xfrm>
            <a:off x="6698441" y="2414530"/>
            <a:ext cx="277644" cy="357984"/>
            <a:chOff x="6698441" y="2414530"/>
            <a:chExt cx="277644" cy="357984"/>
          </a:xfrm>
        </p:grpSpPr>
        <p:sp>
          <p:nvSpPr>
            <p:cNvPr id="11880" name="Google Shape;11880;p6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1"/>
          <p:cNvGrpSpPr/>
          <p:nvPr/>
        </p:nvGrpSpPr>
        <p:grpSpPr>
          <a:xfrm>
            <a:off x="4897750" y="2415639"/>
            <a:ext cx="279513" cy="357255"/>
            <a:chOff x="4897750" y="2415639"/>
            <a:chExt cx="279513" cy="357255"/>
          </a:xfrm>
        </p:grpSpPr>
        <p:sp>
          <p:nvSpPr>
            <p:cNvPr id="11887" name="Google Shape;11887;p6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1"/>
          <p:cNvGrpSpPr/>
          <p:nvPr/>
        </p:nvGrpSpPr>
        <p:grpSpPr>
          <a:xfrm>
            <a:off x="5812066" y="2416019"/>
            <a:ext cx="264813" cy="353454"/>
            <a:chOff x="5812066" y="2416019"/>
            <a:chExt cx="264813" cy="353454"/>
          </a:xfrm>
        </p:grpSpPr>
        <p:sp>
          <p:nvSpPr>
            <p:cNvPr id="11896" name="Google Shape;11896;p6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61"/>
          <p:cNvGrpSpPr/>
          <p:nvPr/>
        </p:nvGrpSpPr>
        <p:grpSpPr>
          <a:xfrm>
            <a:off x="8054820" y="2416399"/>
            <a:ext cx="264433" cy="353454"/>
            <a:chOff x="8054820" y="2416399"/>
            <a:chExt cx="264433" cy="353454"/>
          </a:xfrm>
        </p:grpSpPr>
        <p:sp>
          <p:nvSpPr>
            <p:cNvPr id="11904" name="Google Shape;11904;p6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1"/>
          <p:cNvGrpSpPr/>
          <p:nvPr/>
        </p:nvGrpSpPr>
        <p:grpSpPr>
          <a:xfrm>
            <a:off x="5356413" y="2413390"/>
            <a:ext cx="271212" cy="361374"/>
            <a:chOff x="5356413" y="2413390"/>
            <a:chExt cx="271212" cy="361374"/>
          </a:xfrm>
        </p:grpSpPr>
        <p:sp>
          <p:nvSpPr>
            <p:cNvPr id="11911" name="Google Shape;11911;p6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1"/>
          <p:cNvGrpSpPr/>
          <p:nvPr/>
        </p:nvGrpSpPr>
        <p:grpSpPr>
          <a:xfrm>
            <a:off x="6255238" y="2412249"/>
            <a:ext cx="271244" cy="360994"/>
            <a:chOff x="6255238" y="2412249"/>
            <a:chExt cx="271244" cy="360994"/>
          </a:xfrm>
        </p:grpSpPr>
        <p:sp>
          <p:nvSpPr>
            <p:cNvPr id="11917" name="Google Shape;11917;p6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61"/>
          <p:cNvGrpSpPr/>
          <p:nvPr/>
        </p:nvGrpSpPr>
        <p:grpSpPr>
          <a:xfrm>
            <a:off x="2185372" y="1957799"/>
            <a:ext cx="366664" cy="366981"/>
            <a:chOff x="2185372" y="1957799"/>
            <a:chExt cx="366664" cy="366981"/>
          </a:xfrm>
        </p:grpSpPr>
        <p:sp>
          <p:nvSpPr>
            <p:cNvPr id="11924" name="Google Shape;11924;p6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61"/>
          <p:cNvGrpSpPr/>
          <p:nvPr/>
        </p:nvGrpSpPr>
        <p:grpSpPr>
          <a:xfrm>
            <a:off x="1737258" y="1988371"/>
            <a:ext cx="370814" cy="307359"/>
            <a:chOff x="1737258" y="1988371"/>
            <a:chExt cx="370814" cy="307359"/>
          </a:xfrm>
        </p:grpSpPr>
        <p:sp>
          <p:nvSpPr>
            <p:cNvPr id="11933" name="Google Shape;11933;p6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1"/>
          <p:cNvGrpSpPr/>
          <p:nvPr/>
        </p:nvGrpSpPr>
        <p:grpSpPr>
          <a:xfrm>
            <a:off x="848983" y="1989511"/>
            <a:ext cx="369294" cy="304350"/>
            <a:chOff x="848983" y="1989511"/>
            <a:chExt cx="369294" cy="304350"/>
          </a:xfrm>
        </p:grpSpPr>
        <p:sp>
          <p:nvSpPr>
            <p:cNvPr id="11938" name="Google Shape;11938;p6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61"/>
          <p:cNvGrpSpPr/>
          <p:nvPr/>
        </p:nvGrpSpPr>
        <p:grpSpPr>
          <a:xfrm>
            <a:off x="3074027" y="1983777"/>
            <a:ext cx="380604" cy="313854"/>
            <a:chOff x="3074027" y="1983777"/>
            <a:chExt cx="380604" cy="313854"/>
          </a:xfrm>
        </p:grpSpPr>
        <p:sp>
          <p:nvSpPr>
            <p:cNvPr id="11944" name="Google Shape;11944;p6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1"/>
          <p:cNvGrpSpPr/>
          <p:nvPr/>
        </p:nvGrpSpPr>
        <p:grpSpPr>
          <a:xfrm>
            <a:off x="3522521" y="1975857"/>
            <a:ext cx="367013" cy="331278"/>
            <a:chOff x="3522521" y="1975857"/>
            <a:chExt cx="367013" cy="331278"/>
          </a:xfrm>
        </p:grpSpPr>
        <p:sp>
          <p:nvSpPr>
            <p:cNvPr id="11950" name="Google Shape;11950;p6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61"/>
          <p:cNvGrpSpPr/>
          <p:nvPr/>
        </p:nvGrpSpPr>
        <p:grpSpPr>
          <a:xfrm>
            <a:off x="2630824" y="1976966"/>
            <a:ext cx="368185" cy="330454"/>
            <a:chOff x="2630824" y="1976966"/>
            <a:chExt cx="368185" cy="330454"/>
          </a:xfrm>
        </p:grpSpPr>
        <p:sp>
          <p:nvSpPr>
            <p:cNvPr id="11958" name="Google Shape;11958;p6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1"/>
          <p:cNvGrpSpPr/>
          <p:nvPr/>
        </p:nvGrpSpPr>
        <p:grpSpPr>
          <a:xfrm>
            <a:off x="1293706" y="1966416"/>
            <a:ext cx="369294" cy="350444"/>
            <a:chOff x="1293706" y="1966416"/>
            <a:chExt cx="369294" cy="350444"/>
          </a:xfrm>
        </p:grpSpPr>
        <p:sp>
          <p:nvSpPr>
            <p:cNvPr id="11967" name="Google Shape;11967;p6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61"/>
          <p:cNvGrpSpPr/>
          <p:nvPr/>
        </p:nvGrpSpPr>
        <p:grpSpPr>
          <a:xfrm>
            <a:off x="3967213" y="1975477"/>
            <a:ext cx="368185" cy="331816"/>
            <a:chOff x="3967213" y="1975477"/>
            <a:chExt cx="368185" cy="331816"/>
          </a:xfrm>
        </p:grpSpPr>
        <p:sp>
          <p:nvSpPr>
            <p:cNvPr id="11976" name="Google Shape;11976;p6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1"/>
          <p:cNvGrpSpPr/>
          <p:nvPr/>
        </p:nvGrpSpPr>
        <p:grpSpPr>
          <a:xfrm>
            <a:off x="8047661" y="1969046"/>
            <a:ext cx="279132" cy="356875"/>
            <a:chOff x="8047661" y="1969046"/>
            <a:chExt cx="279132" cy="356875"/>
          </a:xfrm>
        </p:grpSpPr>
        <p:sp>
          <p:nvSpPr>
            <p:cNvPr id="11980" name="Google Shape;11980;p6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1"/>
          <p:cNvGrpSpPr/>
          <p:nvPr/>
        </p:nvGrpSpPr>
        <p:grpSpPr>
          <a:xfrm>
            <a:off x="7596157" y="1968159"/>
            <a:ext cx="279544" cy="358142"/>
            <a:chOff x="7596157" y="1968159"/>
            <a:chExt cx="279544" cy="358142"/>
          </a:xfrm>
        </p:grpSpPr>
        <p:sp>
          <p:nvSpPr>
            <p:cNvPr id="11985" name="Google Shape;11985;p6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61"/>
          <p:cNvGrpSpPr/>
          <p:nvPr/>
        </p:nvGrpSpPr>
        <p:grpSpPr>
          <a:xfrm>
            <a:off x="7147315" y="1969046"/>
            <a:ext cx="279513" cy="357636"/>
            <a:chOff x="7147315" y="1969046"/>
            <a:chExt cx="279513" cy="357636"/>
          </a:xfrm>
        </p:grpSpPr>
        <p:sp>
          <p:nvSpPr>
            <p:cNvPr id="11992" name="Google Shape;11992;p6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1"/>
          <p:cNvGrpSpPr/>
          <p:nvPr/>
        </p:nvGrpSpPr>
        <p:grpSpPr>
          <a:xfrm>
            <a:off x="6697681" y="1968317"/>
            <a:ext cx="280305" cy="359093"/>
            <a:chOff x="6697681" y="1968317"/>
            <a:chExt cx="280305" cy="359093"/>
          </a:xfrm>
        </p:grpSpPr>
        <p:sp>
          <p:nvSpPr>
            <p:cNvPr id="12000" name="Google Shape;12000;p6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1"/>
          <p:cNvGrpSpPr/>
          <p:nvPr/>
        </p:nvGrpSpPr>
        <p:grpSpPr>
          <a:xfrm>
            <a:off x="6248839" y="1967937"/>
            <a:ext cx="280273" cy="358744"/>
            <a:chOff x="6248839" y="1967937"/>
            <a:chExt cx="280273" cy="358744"/>
          </a:xfrm>
        </p:grpSpPr>
        <p:sp>
          <p:nvSpPr>
            <p:cNvPr id="12008" name="Google Shape;12008;p6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61"/>
          <p:cNvGrpSpPr/>
          <p:nvPr/>
        </p:nvGrpSpPr>
        <p:grpSpPr>
          <a:xfrm>
            <a:off x="5801485" y="1969046"/>
            <a:ext cx="279164" cy="357794"/>
            <a:chOff x="5801485" y="1969046"/>
            <a:chExt cx="279164" cy="357794"/>
          </a:xfrm>
        </p:grpSpPr>
        <p:sp>
          <p:nvSpPr>
            <p:cNvPr id="12015" name="Google Shape;12015;p6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61"/>
          <p:cNvGrpSpPr/>
          <p:nvPr/>
        </p:nvGrpSpPr>
        <p:grpSpPr>
          <a:xfrm>
            <a:off x="5352643" y="1969046"/>
            <a:ext cx="278404" cy="358364"/>
            <a:chOff x="5352643" y="1969046"/>
            <a:chExt cx="278404" cy="358364"/>
          </a:xfrm>
        </p:grpSpPr>
        <p:sp>
          <p:nvSpPr>
            <p:cNvPr id="12029" name="Google Shape;12029;p6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1"/>
          <p:cNvGrpSpPr/>
          <p:nvPr/>
        </p:nvGrpSpPr>
        <p:grpSpPr>
          <a:xfrm>
            <a:off x="4897750" y="1968317"/>
            <a:ext cx="279132" cy="358364"/>
            <a:chOff x="4897750" y="1968317"/>
            <a:chExt cx="279132" cy="358364"/>
          </a:xfrm>
        </p:grpSpPr>
        <p:sp>
          <p:nvSpPr>
            <p:cNvPr id="12034" name="Google Shape;12034;p6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7" name="Google Shape;12047;p6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8" name="Google Shape;12048;p61"/>
          <p:cNvGrpSpPr/>
          <p:nvPr/>
        </p:nvGrpSpPr>
        <p:grpSpPr>
          <a:xfrm>
            <a:off x="1767449" y="1513044"/>
            <a:ext cx="324403" cy="347783"/>
            <a:chOff x="1767449" y="1513044"/>
            <a:chExt cx="324403" cy="347783"/>
          </a:xfrm>
        </p:grpSpPr>
        <p:sp>
          <p:nvSpPr>
            <p:cNvPr id="12049" name="Google Shape;12049;p6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61"/>
          <p:cNvGrpSpPr/>
          <p:nvPr/>
        </p:nvGrpSpPr>
        <p:grpSpPr>
          <a:xfrm>
            <a:off x="4007193" y="1512727"/>
            <a:ext cx="320633" cy="348100"/>
            <a:chOff x="4007193" y="1512727"/>
            <a:chExt cx="320633" cy="348100"/>
          </a:xfrm>
        </p:grpSpPr>
        <p:sp>
          <p:nvSpPr>
            <p:cNvPr id="12059" name="Google Shape;12059;p6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61"/>
          <p:cNvGrpSpPr/>
          <p:nvPr/>
        </p:nvGrpSpPr>
        <p:grpSpPr>
          <a:xfrm>
            <a:off x="3530425" y="1508747"/>
            <a:ext cx="368175" cy="344594"/>
            <a:chOff x="3530425" y="1508747"/>
            <a:chExt cx="368175" cy="344594"/>
          </a:xfrm>
        </p:grpSpPr>
        <p:sp>
          <p:nvSpPr>
            <p:cNvPr id="12065" name="Google Shape;12065;p6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1"/>
          <p:cNvGrpSpPr/>
          <p:nvPr/>
        </p:nvGrpSpPr>
        <p:grpSpPr>
          <a:xfrm>
            <a:off x="3127598" y="1513234"/>
            <a:ext cx="289714" cy="347593"/>
            <a:chOff x="3127598" y="1513234"/>
            <a:chExt cx="289714" cy="347593"/>
          </a:xfrm>
        </p:grpSpPr>
        <p:sp>
          <p:nvSpPr>
            <p:cNvPr id="12070" name="Google Shape;12070;p6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1"/>
          <p:cNvGrpSpPr/>
          <p:nvPr/>
        </p:nvGrpSpPr>
        <p:grpSpPr>
          <a:xfrm>
            <a:off x="2662884" y="1513044"/>
            <a:ext cx="322914" cy="348543"/>
            <a:chOff x="2662884" y="1513044"/>
            <a:chExt cx="322914" cy="348543"/>
          </a:xfrm>
        </p:grpSpPr>
        <p:sp>
          <p:nvSpPr>
            <p:cNvPr id="12076" name="Google Shape;12076;p6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1"/>
          <p:cNvGrpSpPr/>
          <p:nvPr/>
        </p:nvGrpSpPr>
        <p:grpSpPr>
          <a:xfrm>
            <a:off x="2232511" y="1512759"/>
            <a:ext cx="299534" cy="348068"/>
            <a:chOff x="2232511" y="1512759"/>
            <a:chExt cx="299534" cy="348068"/>
          </a:xfrm>
        </p:grpSpPr>
        <p:sp>
          <p:nvSpPr>
            <p:cNvPr id="12087" name="Google Shape;12087;p6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1"/>
          <p:cNvGrpSpPr/>
          <p:nvPr/>
        </p:nvGrpSpPr>
        <p:grpSpPr>
          <a:xfrm>
            <a:off x="1331406" y="1513361"/>
            <a:ext cx="301784" cy="348607"/>
            <a:chOff x="1331406" y="1513361"/>
            <a:chExt cx="301784" cy="348607"/>
          </a:xfrm>
        </p:grpSpPr>
        <p:sp>
          <p:nvSpPr>
            <p:cNvPr id="12099" name="Google Shape;12099;p6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1"/>
          <p:cNvGrpSpPr/>
          <p:nvPr/>
        </p:nvGrpSpPr>
        <p:grpSpPr>
          <a:xfrm>
            <a:off x="7144274" y="1500214"/>
            <a:ext cx="282174" cy="355735"/>
            <a:chOff x="7144274" y="1500214"/>
            <a:chExt cx="282174" cy="355735"/>
          </a:xfrm>
        </p:grpSpPr>
        <p:sp>
          <p:nvSpPr>
            <p:cNvPr id="12104" name="Google Shape;12104;p6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1"/>
          <p:cNvGrpSpPr/>
          <p:nvPr/>
        </p:nvGrpSpPr>
        <p:grpSpPr>
          <a:xfrm>
            <a:off x="6685262" y="1500214"/>
            <a:ext cx="289682" cy="354594"/>
            <a:chOff x="6685262" y="1500214"/>
            <a:chExt cx="289682" cy="354594"/>
          </a:xfrm>
        </p:grpSpPr>
        <p:sp>
          <p:nvSpPr>
            <p:cNvPr id="12111" name="Google Shape;12111;p6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1"/>
          <p:cNvGrpSpPr/>
          <p:nvPr/>
        </p:nvGrpSpPr>
        <p:grpSpPr>
          <a:xfrm>
            <a:off x="6200938" y="1500594"/>
            <a:ext cx="322154" cy="355355"/>
            <a:chOff x="6200938" y="1500594"/>
            <a:chExt cx="322154" cy="355355"/>
          </a:xfrm>
        </p:grpSpPr>
        <p:sp>
          <p:nvSpPr>
            <p:cNvPr id="12116" name="Google Shape;12116;p6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61"/>
          <p:cNvGrpSpPr/>
          <p:nvPr/>
        </p:nvGrpSpPr>
        <p:grpSpPr>
          <a:xfrm>
            <a:off x="5289631" y="1500214"/>
            <a:ext cx="332355" cy="354974"/>
            <a:chOff x="5289631" y="1500214"/>
            <a:chExt cx="332355" cy="354974"/>
          </a:xfrm>
        </p:grpSpPr>
        <p:sp>
          <p:nvSpPr>
            <p:cNvPr id="12122" name="Google Shape;12122;p6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1"/>
          <p:cNvGrpSpPr/>
          <p:nvPr/>
        </p:nvGrpSpPr>
        <p:grpSpPr>
          <a:xfrm>
            <a:off x="5748295" y="1499833"/>
            <a:ext cx="323294" cy="356115"/>
            <a:chOff x="5748295" y="1499833"/>
            <a:chExt cx="323294" cy="356115"/>
          </a:xfrm>
        </p:grpSpPr>
        <p:sp>
          <p:nvSpPr>
            <p:cNvPr id="12129" name="Google Shape;12129;p6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1"/>
          <p:cNvGrpSpPr/>
          <p:nvPr/>
        </p:nvGrpSpPr>
        <p:grpSpPr>
          <a:xfrm>
            <a:off x="8047661" y="1501037"/>
            <a:ext cx="278404" cy="355260"/>
            <a:chOff x="8047661" y="1501037"/>
            <a:chExt cx="278404" cy="355260"/>
          </a:xfrm>
        </p:grpSpPr>
        <p:sp>
          <p:nvSpPr>
            <p:cNvPr id="12137" name="Google Shape;12137;p6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61"/>
          <p:cNvGrpSpPr/>
          <p:nvPr/>
        </p:nvGrpSpPr>
        <p:grpSpPr>
          <a:xfrm>
            <a:off x="4903389" y="1500214"/>
            <a:ext cx="267854" cy="355735"/>
            <a:chOff x="4903389" y="1500214"/>
            <a:chExt cx="267854" cy="355735"/>
          </a:xfrm>
        </p:grpSpPr>
        <p:sp>
          <p:nvSpPr>
            <p:cNvPr id="12142" name="Google Shape;12142;p6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61"/>
          <p:cNvGrpSpPr/>
          <p:nvPr/>
        </p:nvGrpSpPr>
        <p:grpSpPr>
          <a:xfrm>
            <a:off x="7613518" y="1501354"/>
            <a:ext cx="264433" cy="353074"/>
            <a:chOff x="7613518" y="1501354"/>
            <a:chExt cx="264433" cy="353074"/>
          </a:xfrm>
        </p:grpSpPr>
        <p:sp>
          <p:nvSpPr>
            <p:cNvPr id="12148" name="Google Shape;12148;p6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7"/>
        <p:cNvGrpSpPr/>
        <p:nvPr/>
      </p:nvGrpSpPr>
      <p:grpSpPr>
        <a:xfrm>
          <a:off x="0" y="0"/>
          <a:ext cx="0" cy="0"/>
          <a:chOff x="0" y="0"/>
          <a:chExt cx="0" cy="0"/>
        </a:xfrm>
      </p:grpSpPr>
      <p:sp>
        <p:nvSpPr>
          <p:cNvPr id="12158" name="Google Shape;12158;p6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59" name="Google Shape;12159;p6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60" name="Google Shape;12160;p62"/>
          <p:cNvGrpSpPr/>
          <p:nvPr/>
        </p:nvGrpSpPr>
        <p:grpSpPr>
          <a:xfrm>
            <a:off x="1757085" y="1500675"/>
            <a:ext cx="371069" cy="359396"/>
            <a:chOff x="1757085" y="1500675"/>
            <a:chExt cx="371069" cy="359396"/>
          </a:xfrm>
        </p:grpSpPr>
        <p:sp>
          <p:nvSpPr>
            <p:cNvPr id="12161" name="Google Shape;12161;p6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62"/>
          <p:cNvGrpSpPr/>
          <p:nvPr/>
        </p:nvGrpSpPr>
        <p:grpSpPr>
          <a:xfrm>
            <a:off x="2774209" y="1954691"/>
            <a:ext cx="116693" cy="374186"/>
            <a:chOff x="2774209" y="1954691"/>
            <a:chExt cx="116693" cy="374186"/>
          </a:xfrm>
        </p:grpSpPr>
        <p:sp>
          <p:nvSpPr>
            <p:cNvPr id="12191" name="Google Shape;12191;p6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62"/>
          <p:cNvGrpSpPr/>
          <p:nvPr/>
        </p:nvGrpSpPr>
        <p:grpSpPr>
          <a:xfrm>
            <a:off x="4017435" y="1499912"/>
            <a:ext cx="315092" cy="359397"/>
            <a:chOff x="4017435" y="1499912"/>
            <a:chExt cx="315092" cy="359397"/>
          </a:xfrm>
        </p:grpSpPr>
        <p:sp>
          <p:nvSpPr>
            <p:cNvPr id="12194" name="Google Shape;12194;p6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62"/>
          <p:cNvGrpSpPr/>
          <p:nvPr/>
        </p:nvGrpSpPr>
        <p:grpSpPr>
          <a:xfrm>
            <a:off x="3963652" y="1999759"/>
            <a:ext cx="374154" cy="284050"/>
            <a:chOff x="3963652" y="1999759"/>
            <a:chExt cx="374154" cy="284050"/>
          </a:xfrm>
        </p:grpSpPr>
        <p:sp>
          <p:nvSpPr>
            <p:cNvPr id="12197" name="Google Shape;12197;p6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2"/>
          <p:cNvGrpSpPr/>
          <p:nvPr/>
        </p:nvGrpSpPr>
        <p:grpSpPr>
          <a:xfrm>
            <a:off x="1777536" y="2014866"/>
            <a:ext cx="376444" cy="253772"/>
            <a:chOff x="1777536" y="2014866"/>
            <a:chExt cx="376444" cy="253772"/>
          </a:xfrm>
        </p:grpSpPr>
        <p:sp>
          <p:nvSpPr>
            <p:cNvPr id="12201" name="Google Shape;12201;p6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62"/>
          <p:cNvGrpSpPr/>
          <p:nvPr/>
        </p:nvGrpSpPr>
        <p:grpSpPr>
          <a:xfrm>
            <a:off x="1309875" y="2057326"/>
            <a:ext cx="374154" cy="169680"/>
            <a:chOff x="1309875" y="2057326"/>
            <a:chExt cx="374154" cy="169680"/>
          </a:xfrm>
        </p:grpSpPr>
        <p:sp>
          <p:nvSpPr>
            <p:cNvPr id="12207" name="Google Shape;12207;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6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62"/>
          <p:cNvGrpSpPr/>
          <p:nvPr/>
        </p:nvGrpSpPr>
        <p:grpSpPr>
          <a:xfrm>
            <a:off x="2347450" y="1954564"/>
            <a:ext cx="113639" cy="373168"/>
            <a:chOff x="2347450" y="1954564"/>
            <a:chExt cx="113639" cy="373168"/>
          </a:xfrm>
        </p:grpSpPr>
        <p:sp>
          <p:nvSpPr>
            <p:cNvPr id="12220" name="Google Shape;12220;p6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6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3" name="Google Shape;12223;p62"/>
          <p:cNvGrpSpPr/>
          <p:nvPr/>
        </p:nvGrpSpPr>
        <p:grpSpPr>
          <a:xfrm>
            <a:off x="3110102" y="1499880"/>
            <a:ext cx="330613" cy="358379"/>
            <a:chOff x="3110102" y="1499880"/>
            <a:chExt cx="330613" cy="358379"/>
          </a:xfrm>
        </p:grpSpPr>
        <p:sp>
          <p:nvSpPr>
            <p:cNvPr id="12224" name="Google Shape;12224;p6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1" name="Google Shape;12231;p6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2" name="Google Shape;12232;p62"/>
          <p:cNvGrpSpPr/>
          <p:nvPr/>
        </p:nvGrpSpPr>
        <p:grpSpPr>
          <a:xfrm>
            <a:off x="3485575" y="1999759"/>
            <a:ext cx="373772" cy="284050"/>
            <a:chOff x="3531200" y="1999759"/>
            <a:chExt cx="373772" cy="284050"/>
          </a:xfrm>
        </p:grpSpPr>
        <p:sp>
          <p:nvSpPr>
            <p:cNvPr id="12233" name="Google Shape;12233;p6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2"/>
          <p:cNvGrpSpPr/>
          <p:nvPr/>
        </p:nvGrpSpPr>
        <p:grpSpPr>
          <a:xfrm>
            <a:off x="2667058" y="1500293"/>
            <a:ext cx="330231" cy="359015"/>
            <a:chOff x="2667058" y="1500293"/>
            <a:chExt cx="330231" cy="359015"/>
          </a:xfrm>
        </p:grpSpPr>
        <p:sp>
          <p:nvSpPr>
            <p:cNvPr id="12238" name="Google Shape;12238;p6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62"/>
          <p:cNvGrpSpPr/>
          <p:nvPr/>
        </p:nvGrpSpPr>
        <p:grpSpPr>
          <a:xfrm>
            <a:off x="3567553" y="1499912"/>
            <a:ext cx="320022" cy="359778"/>
            <a:chOff x="3567553" y="1499912"/>
            <a:chExt cx="320022" cy="359778"/>
          </a:xfrm>
        </p:grpSpPr>
        <p:sp>
          <p:nvSpPr>
            <p:cNvPr id="12257" name="Google Shape;12257;p6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62"/>
          <p:cNvGrpSpPr/>
          <p:nvPr/>
        </p:nvGrpSpPr>
        <p:grpSpPr>
          <a:xfrm>
            <a:off x="1309875" y="1499912"/>
            <a:ext cx="359015" cy="358633"/>
            <a:chOff x="1309875" y="1499912"/>
            <a:chExt cx="359015" cy="358633"/>
          </a:xfrm>
        </p:grpSpPr>
        <p:sp>
          <p:nvSpPr>
            <p:cNvPr id="12264" name="Google Shape;12264;p6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2"/>
          <p:cNvGrpSpPr/>
          <p:nvPr/>
        </p:nvGrpSpPr>
        <p:grpSpPr>
          <a:xfrm>
            <a:off x="2219466" y="1500293"/>
            <a:ext cx="330613" cy="359015"/>
            <a:chOff x="2219466" y="1500293"/>
            <a:chExt cx="330613" cy="359015"/>
          </a:xfrm>
        </p:grpSpPr>
        <p:sp>
          <p:nvSpPr>
            <p:cNvPr id="12274" name="Google Shape;12274;p6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62"/>
          <p:cNvGrpSpPr/>
          <p:nvPr/>
        </p:nvGrpSpPr>
        <p:grpSpPr>
          <a:xfrm>
            <a:off x="5343544" y="1509358"/>
            <a:ext cx="244676" cy="351095"/>
            <a:chOff x="5343544" y="1509358"/>
            <a:chExt cx="244676" cy="351095"/>
          </a:xfrm>
        </p:grpSpPr>
        <p:sp>
          <p:nvSpPr>
            <p:cNvPr id="12277" name="Google Shape;12277;p6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62"/>
          <p:cNvGrpSpPr/>
          <p:nvPr/>
        </p:nvGrpSpPr>
        <p:grpSpPr>
          <a:xfrm>
            <a:off x="4882340" y="1509358"/>
            <a:ext cx="246171" cy="351095"/>
            <a:chOff x="4882340" y="1509358"/>
            <a:chExt cx="246171" cy="351095"/>
          </a:xfrm>
        </p:grpSpPr>
        <p:sp>
          <p:nvSpPr>
            <p:cNvPr id="12281" name="Google Shape;12281;p6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62"/>
          <p:cNvGrpSpPr/>
          <p:nvPr/>
        </p:nvGrpSpPr>
        <p:grpSpPr>
          <a:xfrm>
            <a:off x="6273204" y="1509008"/>
            <a:ext cx="236343" cy="351445"/>
            <a:chOff x="6273204" y="1509008"/>
            <a:chExt cx="236343" cy="351445"/>
          </a:xfrm>
        </p:grpSpPr>
        <p:sp>
          <p:nvSpPr>
            <p:cNvPr id="12287" name="Google Shape;12287;p6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9" name="Google Shape;12289;p6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0" name="Google Shape;12290;p62"/>
          <p:cNvGrpSpPr/>
          <p:nvPr/>
        </p:nvGrpSpPr>
        <p:grpSpPr>
          <a:xfrm>
            <a:off x="7219530" y="1508244"/>
            <a:ext cx="191625" cy="352209"/>
            <a:chOff x="7219530" y="1508244"/>
            <a:chExt cx="191625" cy="352209"/>
          </a:xfrm>
        </p:grpSpPr>
        <p:sp>
          <p:nvSpPr>
            <p:cNvPr id="12291" name="Google Shape;12291;p6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62"/>
          <p:cNvGrpSpPr/>
          <p:nvPr/>
        </p:nvGrpSpPr>
        <p:grpSpPr>
          <a:xfrm>
            <a:off x="7699309" y="1508626"/>
            <a:ext cx="154922" cy="351827"/>
            <a:chOff x="7699309" y="1508626"/>
            <a:chExt cx="154922" cy="351827"/>
          </a:xfrm>
        </p:grpSpPr>
        <p:sp>
          <p:nvSpPr>
            <p:cNvPr id="12294" name="Google Shape;12294;p6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62"/>
          <p:cNvGrpSpPr/>
          <p:nvPr/>
        </p:nvGrpSpPr>
        <p:grpSpPr>
          <a:xfrm>
            <a:off x="8161690" y="1509008"/>
            <a:ext cx="153396" cy="351064"/>
            <a:chOff x="8161690" y="1509008"/>
            <a:chExt cx="153396" cy="351064"/>
          </a:xfrm>
        </p:grpSpPr>
        <p:sp>
          <p:nvSpPr>
            <p:cNvPr id="12302" name="Google Shape;12302;p6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2"/>
          <p:cNvGrpSpPr/>
          <p:nvPr/>
        </p:nvGrpSpPr>
        <p:grpSpPr>
          <a:xfrm>
            <a:off x="6746940" y="1508881"/>
            <a:ext cx="213221" cy="352304"/>
            <a:chOff x="6746940" y="1508881"/>
            <a:chExt cx="213221" cy="352304"/>
          </a:xfrm>
        </p:grpSpPr>
        <p:sp>
          <p:nvSpPr>
            <p:cNvPr id="12307" name="Google Shape;12307;p6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62"/>
          <p:cNvGrpSpPr/>
          <p:nvPr/>
        </p:nvGrpSpPr>
        <p:grpSpPr>
          <a:xfrm>
            <a:off x="5770336" y="2007615"/>
            <a:ext cx="350682" cy="292097"/>
            <a:chOff x="5770336" y="2007615"/>
            <a:chExt cx="350682" cy="292097"/>
          </a:xfrm>
        </p:grpSpPr>
        <p:sp>
          <p:nvSpPr>
            <p:cNvPr id="12312" name="Google Shape;12312;p6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2"/>
          <p:cNvGrpSpPr/>
          <p:nvPr/>
        </p:nvGrpSpPr>
        <p:grpSpPr>
          <a:xfrm>
            <a:off x="5326878" y="1980358"/>
            <a:ext cx="350332" cy="346229"/>
            <a:chOff x="5326878" y="1980358"/>
            <a:chExt cx="350332" cy="346229"/>
          </a:xfrm>
        </p:grpSpPr>
        <p:sp>
          <p:nvSpPr>
            <p:cNvPr id="12317" name="Google Shape;12317;p6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1" name="Google Shape;12321;p6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2" name="Google Shape;12322;p62"/>
          <p:cNvGrpSpPr/>
          <p:nvPr/>
        </p:nvGrpSpPr>
        <p:grpSpPr>
          <a:xfrm>
            <a:off x="4883835" y="1992571"/>
            <a:ext cx="350300" cy="323043"/>
            <a:chOff x="4883835" y="1992571"/>
            <a:chExt cx="350300" cy="323043"/>
          </a:xfrm>
        </p:grpSpPr>
        <p:sp>
          <p:nvSpPr>
            <p:cNvPr id="12323" name="Google Shape;12323;p6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62"/>
          <p:cNvGrpSpPr/>
          <p:nvPr/>
        </p:nvGrpSpPr>
        <p:grpSpPr>
          <a:xfrm>
            <a:off x="7548967" y="1978927"/>
            <a:ext cx="333285" cy="349950"/>
            <a:chOff x="7548967" y="1978927"/>
            <a:chExt cx="333285" cy="349950"/>
          </a:xfrm>
        </p:grpSpPr>
        <p:sp>
          <p:nvSpPr>
            <p:cNvPr id="12330" name="Google Shape;12330;p6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62"/>
          <p:cNvGrpSpPr/>
          <p:nvPr/>
        </p:nvGrpSpPr>
        <p:grpSpPr>
          <a:xfrm>
            <a:off x="6214142" y="1978927"/>
            <a:ext cx="346515" cy="350300"/>
            <a:chOff x="6214142" y="1978927"/>
            <a:chExt cx="346515" cy="350300"/>
          </a:xfrm>
        </p:grpSpPr>
        <p:sp>
          <p:nvSpPr>
            <p:cNvPr id="12338" name="Google Shape;12338;p6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62"/>
          <p:cNvGrpSpPr/>
          <p:nvPr/>
        </p:nvGrpSpPr>
        <p:grpSpPr>
          <a:xfrm>
            <a:off x="7105923" y="1978545"/>
            <a:ext cx="333285" cy="350682"/>
            <a:chOff x="7105923" y="1978545"/>
            <a:chExt cx="333285" cy="350682"/>
          </a:xfrm>
        </p:grpSpPr>
        <p:sp>
          <p:nvSpPr>
            <p:cNvPr id="12341" name="Google Shape;12341;p6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6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0" name="Google Shape;12350;p62"/>
          <p:cNvGrpSpPr/>
          <p:nvPr/>
        </p:nvGrpSpPr>
        <p:grpSpPr>
          <a:xfrm>
            <a:off x="3616406" y="2422352"/>
            <a:ext cx="203393" cy="351827"/>
            <a:chOff x="3616406" y="2422352"/>
            <a:chExt cx="203393" cy="351827"/>
          </a:xfrm>
        </p:grpSpPr>
        <p:sp>
          <p:nvSpPr>
            <p:cNvPr id="12351" name="Google Shape;12351;p6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2"/>
          <p:cNvGrpSpPr/>
          <p:nvPr/>
        </p:nvGrpSpPr>
        <p:grpSpPr>
          <a:xfrm>
            <a:off x="878187" y="2421970"/>
            <a:ext cx="272696" cy="351827"/>
            <a:chOff x="913012" y="2421970"/>
            <a:chExt cx="272696" cy="351827"/>
          </a:xfrm>
        </p:grpSpPr>
        <p:sp>
          <p:nvSpPr>
            <p:cNvPr id="12354" name="Google Shape;12354;p6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62"/>
          <p:cNvGrpSpPr/>
          <p:nvPr/>
        </p:nvGrpSpPr>
        <p:grpSpPr>
          <a:xfrm>
            <a:off x="2274743" y="2422352"/>
            <a:ext cx="255649" cy="351445"/>
            <a:chOff x="2274743" y="2422352"/>
            <a:chExt cx="255649" cy="351445"/>
          </a:xfrm>
        </p:grpSpPr>
        <p:sp>
          <p:nvSpPr>
            <p:cNvPr id="12359" name="Google Shape;12359;p6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62"/>
          <p:cNvGrpSpPr/>
          <p:nvPr/>
        </p:nvGrpSpPr>
        <p:grpSpPr>
          <a:xfrm>
            <a:off x="2708723" y="2421239"/>
            <a:ext cx="246552" cy="352558"/>
            <a:chOff x="2708723" y="2421239"/>
            <a:chExt cx="246552" cy="352558"/>
          </a:xfrm>
        </p:grpSpPr>
        <p:sp>
          <p:nvSpPr>
            <p:cNvPr id="12363" name="Google Shape;12363;p6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62"/>
          <p:cNvGrpSpPr/>
          <p:nvPr/>
        </p:nvGrpSpPr>
        <p:grpSpPr>
          <a:xfrm>
            <a:off x="1835485" y="2422352"/>
            <a:ext cx="259433" cy="350714"/>
            <a:chOff x="1835485" y="2422352"/>
            <a:chExt cx="259433" cy="350714"/>
          </a:xfrm>
        </p:grpSpPr>
        <p:sp>
          <p:nvSpPr>
            <p:cNvPr id="12366" name="Google Shape;12366;p6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2"/>
          <p:cNvGrpSpPr/>
          <p:nvPr/>
        </p:nvGrpSpPr>
        <p:grpSpPr>
          <a:xfrm>
            <a:off x="3150240" y="2422352"/>
            <a:ext cx="212489" cy="351445"/>
            <a:chOff x="3150240" y="2422352"/>
            <a:chExt cx="212489" cy="351445"/>
          </a:xfrm>
        </p:grpSpPr>
        <p:sp>
          <p:nvSpPr>
            <p:cNvPr id="12374" name="Google Shape;12374;p6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2"/>
          <p:cNvGrpSpPr/>
          <p:nvPr/>
        </p:nvGrpSpPr>
        <p:grpSpPr>
          <a:xfrm>
            <a:off x="1367060" y="2422129"/>
            <a:ext cx="269261" cy="352050"/>
            <a:chOff x="1367060" y="2422129"/>
            <a:chExt cx="269261" cy="352050"/>
          </a:xfrm>
        </p:grpSpPr>
        <p:sp>
          <p:nvSpPr>
            <p:cNvPr id="12377" name="Google Shape;12377;p6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1" name="Google Shape;12391;p6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2" name="Google Shape;12392;p62"/>
          <p:cNvGrpSpPr/>
          <p:nvPr/>
        </p:nvGrpSpPr>
        <p:grpSpPr>
          <a:xfrm>
            <a:off x="4882690" y="2425405"/>
            <a:ext cx="274573" cy="350682"/>
            <a:chOff x="4882690" y="2425405"/>
            <a:chExt cx="274573" cy="350682"/>
          </a:xfrm>
        </p:grpSpPr>
        <p:sp>
          <p:nvSpPr>
            <p:cNvPr id="12393" name="Google Shape;12393;p6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2"/>
          <p:cNvGrpSpPr/>
          <p:nvPr/>
        </p:nvGrpSpPr>
        <p:grpSpPr>
          <a:xfrm>
            <a:off x="6627639" y="2443884"/>
            <a:ext cx="355993" cy="313247"/>
            <a:chOff x="6627639" y="2443884"/>
            <a:chExt cx="355993" cy="313247"/>
          </a:xfrm>
        </p:grpSpPr>
        <p:sp>
          <p:nvSpPr>
            <p:cNvPr id="12396" name="Google Shape;12396;p6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2"/>
          <p:cNvGrpSpPr/>
          <p:nvPr/>
        </p:nvGrpSpPr>
        <p:grpSpPr>
          <a:xfrm>
            <a:off x="6183451" y="2462140"/>
            <a:ext cx="351445" cy="277976"/>
            <a:chOff x="6183451" y="2462140"/>
            <a:chExt cx="351445" cy="277976"/>
          </a:xfrm>
        </p:grpSpPr>
        <p:sp>
          <p:nvSpPr>
            <p:cNvPr id="12400" name="Google Shape;12400;p6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62"/>
          <p:cNvGrpSpPr/>
          <p:nvPr/>
        </p:nvGrpSpPr>
        <p:grpSpPr>
          <a:xfrm>
            <a:off x="5735477" y="2429858"/>
            <a:ext cx="353354" cy="341299"/>
            <a:chOff x="5735477" y="2429858"/>
            <a:chExt cx="353354" cy="341299"/>
          </a:xfrm>
        </p:grpSpPr>
        <p:sp>
          <p:nvSpPr>
            <p:cNvPr id="12408" name="Google Shape;12408;p6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62"/>
          <p:cNvGrpSpPr/>
          <p:nvPr/>
        </p:nvGrpSpPr>
        <p:grpSpPr>
          <a:xfrm>
            <a:off x="5243735" y="2446973"/>
            <a:ext cx="405255" cy="275499"/>
            <a:chOff x="5283337" y="2478774"/>
            <a:chExt cx="358633" cy="243913"/>
          </a:xfrm>
        </p:grpSpPr>
        <p:sp>
          <p:nvSpPr>
            <p:cNvPr id="12415" name="Google Shape;12415;p6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2"/>
          <p:cNvGrpSpPr/>
          <p:nvPr/>
        </p:nvGrpSpPr>
        <p:grpSpPr>
          <a:xfrm>
            <a:off x="7964753" y="2470823"/>
            <a:ext cx="362068" cy="258670"/>
            <a:chOff x="7964753" y="2470823"/>
            <a:chExt cx="362068" cy="258670"/>
          </a:xfrm>
        </p:grpSpPr>
        <p:sp>
          <p:nvSpPr>
            <p:cNvPr id="12433" name="Google Shape;12433;p6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2"/>
          <p:cNvGrpSpPr/>
          <p:nvPr/>
        </p:nvGrpSpPr>
        <p:grpSpPr>
          <a:xfrm>
            <a:off x="7524349" y="2456447"/>
            <a:ext cx="350332" cy="288948"/>
            <a:chOff x="7524349" y="2456447"/>
            <a:chExt cx="350332" cy="288948"/>
          </a:xfrm>
        </p:grpSpPr>
        <p:sp>
          <p:nvSpPr>
            <p:cNvPr id="12443" name="Google Shape;12443;p6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62"/>
          <p:cNvGrpSpPr/>
          <p:nvPr/>
        </p:nvGrpSpPr>
        <p:grpSpPr>
          <a:xfrm>
            <a:off x="3972749" y="2894211"/>
            <a:ext cx="355230" cy="356725"/>
            <a:chOff x="3972749" y="2894211"/>
            <a:chExt cx="355230" cy="356725"/>
          </a:xfrm>
        </p:grpSpPr>
        <p:sp>
          <p:nvSpPr>
            <p:cNvPr id="12449" name="Google Shape;12449;p6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2"/>
          <p:cNvGrpSpPr/>
          <p:nvPr/>
        </p:nvGrpSpPr>
        <p:grpSpPr>
          <a:xfrm>
            <a:off x="3527797" y="2918796"/>
            <a:ext cx="355993" cy="307904"/>
            <a:chOff x="3527797" y="2918796"/>
            <a:chExt cx="355993" cy="307904"/>
          </a:xfrm>
        </p:grpSpPr>
        <p:sp>
          <p:nvSpPr>
            <p:cNvPr id="12455" name="Google Shape;12455;p6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62"/>
          <p:cNvGrpSpPr/>
          <p:nvPr/>
        </p:nvGrpSpPr>
        <p:grpSpPr>
          <a:xfrm>
            <a:off x="3082845" y="2920959"/>
            <a:ext cx="356375" cy="302338"/>
            <a:chOff x="3082845" y="2920959"/>
            <a:chExt cx="356375" cy="302338"/>
          </a:xfrm>
        </p:grpSpPr>
        <p:sp>
          <p:nvSpPr>
            <p:cNvPr id="12466" name="Google Shape;12466;p6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62"/>
          <p:cNvGrpSpPr/>
          <p:nvPr/>
        </p:nvGrpSpPr>
        <p:grpSpPr>
          <a:xfrm>
            <a:off x="2639038" y="2894942"/>
            <a:ext cx="355612" cy="355612"/>
            <a:chOff x="2639038" y="2894942"/>
            <a:chExt cx="355612" cy="355612"/>
          </a:xfrm>
        </p:grpSpPr>
        <p:sp>
          <p:nvSpPr>
            <p:cNvPr id="12469" name="Google Shape;12469;p6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2"/>
          <p:cNvGrpSpPr/>
          <p:nvPr/>
        </p:nvGrpSpPr>
        <p:grpSpPr>
          <a:xfrm>
            <a:off x="2194468" y="2938865"/>
            <a:ext cx="355993" cy="267766"/>
            <a:chOff x="2194468" y="2938865"/>
            <a:chExt cx="355993" cy="267766"/>
          </a:xfrm>
        </p:grpSpPr>
        <p:sp>
          <p:nvSpPr>
            <p:cNvPr id="12472" name="Google Shape;12472;p6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2"/>
          <p:cNvGrpSpPr/>
          <p:nvPr/>
        </p:nvGrpSpPr>
        <p:grpSpPr>
          <a:xfrm>
            <a:off x="1749897" y="2894561"/>
            <a:ext cx="355993" cy="355612"/>
            <a:chOff x="1749897" y="2894561"/>
            <a:chExt cx="355993" cy="355612"/>
          </a:xfrm>
        </p:grpSpPr>
        <p:sp>
          <p:nvSpPr>
            <p:cNvPr id="12493" name="Google Shape;12493;p6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62"/>
          <p:cNvGrpSpPr/>
          <p:nvPr/>
        </p:nvGrpSpPr>
        <p:grpSpPr>
          <a:xfrm>
            <a:off x="1305327" y="2894211"/>
            <a:ext cx="357520" cy="357488"/>
            <a:chOff x="1305327" y="2894211"/>
            <a:chExt cx="357520" cy="357488"/>
          </a:xfrm>
        </p:grpSpPr>
        <p:sp>
          <p:nvSpPr>
            <p:cNvPr id="12505" name="Google Shape;12505;p6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62"/>
          <p:cNvGrpSpPr/>
          <p:nvPr/>
        </p:nvGrpSpPr>
        <p:grpSpPr>
          <a:xfrm>
            <a:off x="853950" y="2894720"/>
            <a:ext cx="364104" cy="353290"/>
            <a:chOff x="853950" y="2894720"/>
            <a:chExt cx="364104" cy="353290"/>
          </a:xfrm>
        </p:grpSpPr>
        <p:sp>
          <p:nvSpPr>
            <p:cNvPr id="12511" name="Google Shape;12511;p6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2"/>
          <p:cNvGrpSpPr/>
          <p:nvPr/>
        </p:nvGrpSpPr>
        <p:grpSpPr>
          <a:xfrm>
            <a:off x="7066548" y="2912594"/>
            <a:ext cx="352209" cy="334938"/>
            <a:chOff x="7066548" y="2912594"/>
            <a:chExt cx="352209" cy="334938"/>
          </a:xfrm>
        </p:grpSpPr>
        <p:sp>
          <p:nvSpPr>
            <p:cNvPr id="12519" name="Google Shape;12519;p6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5" name="Google Shape;12525;p6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7" name="Google Shape;12527;p62"/>
          <p:cNvGrpSpPr/>
          <p:nvPr/>
        </p:nvGrpSpPr>
        <p:grpSpPr>
          <a:xfrm>
            <a:off x="7541397" y="2904802"/>
            <a:ext cx="318495" cy="352209"/>
            <a:chOff x="7541397" y="2904802"/>
            <a:chExt cx="318495" cy="352209"/>
          </a:xfrm>
        </p:grpSpPr>
        <p:sp>
          <p:nvSpPr>
            <p:cNvPr id="12528" name="Google Shape;12528;p6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2"/>
          <p:cNvGrpSpPr/>
          <p:nvPr/>
        </p:nvGrpSpPr>
        <p:grpSpPr>
          <a:xfrm>
            <a:off x="8003015" y="2904039"/>
            <a:ext cx="306759" cy="351445"/>
            <a:chOff x="8003015" y="2904039"/>
            <a:chExt cx="306759" cy="351445"/>
          </a:xfrm>
        </p:grpSpPr>
        <p:sp>
          <p:nvSpPr>
            <p:cNvPr id="12531" name="Google Shape;12531;p6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2"/>
          <p:cNvGrpSpPr/>
          <p:nvPr/>
        </p:nvGrpSpPr>
        <p:grpSpPr>
          <a:xfrm>
            <a:off x="5687770" y="2885496"/>
            <a:ext cx="369638" cy="369606"/>
            <a:chOff x="5687770" y="2885496"/>
            <a:chExt cx="369638" cy="369606"/>
          </a:xfrm>
        </p:grpSpPr>
        <p:sp>
          <p:nvSpPr>
            <p:cNvPr id="12538" name="Google Shape;12538;p6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62"/>
          <p:cNvGrpSpPr/>
          <p:nvPr/>
        </p:nvGrpSpPr>
        <p:grpSpPr>
          <a:xfrm>
            <a:off x="4881958" y="2904802"/>
            <a:ext cx="156417" cy="349537"/>
            <a:chOff x="4881958" y="2904802"/>
            <a:chExt cx="156417" cy="349537"/>
          </a:xfrm>
        </p:grpSpPr>
        <p:sp>
          <p:nvSpPr>
            <p:cNvPr id="12549" name="Google Shape;12549;p6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2"/>
          <p:cNvGrpSpPr/>
          <p:nvPr/>
        </p:nvGrpSpPr>
        <p:grpSpPr>
          <a:xfrm>
            <a:off x="5230318" y="2886514"/>
            <a:ext cx="371133" cy="367443"/>
            <a:chOff x="5230318" y="2886514"/>
            <a:chExt cx="371133" cy="367443"/>
          </a:xfrm>
        </p:grpSpPr>
        <p:sp>
          <p:nvSpPr>
            <p:cNvPr id="12557" name="Google Shape;12557;p6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62"/>
          <p:cNvGrpSpPr/>
          <p:nvPr/>
        </p:nvGrpSpPr>
        <p:grpSpPr>
          <a:xfrm>
            <a:off x="5748358" y="3434578"/>
            <a:ext cx="352590" cy="182561"/>
            <a:chOff x="5748358" y="3434578"/>
            <a:chExt cx="352590" cy="182561"/>
          </a:xfrm>
        </p:grpSpPr>
        <p:sp>
          <p:nvSpPr>
            <p:cNvPr id="12567" name="Google Shape;12567;p6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62"/>
          <p:cNvGrpSpPr/>
          <p:nvPr/>
        </p:nvGrpSpPr>
        <p:grpSpPr>
          <a:xfrm>
            <a:off x="862283" y="4274771"/>
            <a:ext cx="341204" cy="359301"/>
            <a:chOff x="862283" y="4274771"/>
            <a:chExt cx="341204" cy="359301"/>
          </a:xfrm>
        </p:grpSpPr>
        <p:sp>
          <p:nvSpPr>
            <p:cNvPr id="12574" name="Google Shape;12574;p6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62"/>
          <p:cNvGrpSpPr/>
          <p:nvPr/>
        </p:nvGrpSpPr>
        <p:grpSpPr>
          <a:xfrm>
            <a:off x="1396957" y="4287365"/>
            <a:ext cx="301861" cy="332871"/>
            <a:chOff x="1396957" y="4287365"/>
            <a:chExt cx="301861" cy="332871"/>
          </a:xfrm>
        </p:grpSpPr>
        <p:sp>
          <p:nvSpPr>
            <p:cNvPr id="12578" name="Google Shape;12578;p6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2"/>
          <p:cNvGrpSpPr/>
          <p:nvPr/>
        </p:nvGrpSpPr>
        <p:grpSpPr>
          <a:xfrm>
            <a:off x="1865381" y="4277506"/>
            <a:ext cx="396131" cy="355612"/>
            <a:chOff x="1865381" y="4277506"/>
            <a:chExt cx="396131" cy="355612"/>
          </a:xfrm>
        </p:grpSpPr>
        <p:sp>
          <p:nvSpPr>
            <p:cNvPr id="12594" name="Google Shape;12594;p6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62"/>
          <p:cNvGrpSpPr/>
          <p:nvPr/>
        </p:nvGrpSpPr>
        <p:grpSpPr>
          <a:xfrm>
            <a:off x="2411823" y="4303999"/>
            <a:ext cx="334398" cy="299953"/>
            <a:chOff x="2411823" y="4303999"/>
            <a:chExt cx="334398" cy="299953"/>
          </a:xfrm>
        </p:grpSpPr>
        <p:sp>
          <p:nvSpPr>
            <p:cNvPr id="12601" name="Google Shape;12601;p6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62"/>
          <p:cNvGrpSpPr/>
          <p:nvPr/>
        </p:nvGrpSpPr>
        <p:grpSpPr>
          <a:xfrm>
            <a:off x="2903337" y="4279032"/>
            <a:ext cx="382519" cy="350682"/>
            <a:chOff x="2903337" y="4279032"/>
            <a:chExt cx="382519" cy="350682"/>
          </a:xfrm>
        </p:grpSpPr>
        <p:sp>
          <p:nvSpPr>
            <p:cNvPr id="12609" name="Google Shape;12609;p6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62"/>
          <p:cNvGrpSpPr/>
          <p:nvPr/>
        </p:nvGrpSpPr>
        <p:grpSpPr>
          <a:xfrm>
            <a:off x="3933342" y="4315767"/>
            <a:ext cx="383632" cy="276449"/>
            <a:chOff x="3933342" y="4315767"/>
            <a:chExt cx="383632" cy="276449"/>
          </a:xfrm>
        </p:grpSpPr>
        <p:sp>
          <p:nvSpPr>
            <p:cNvPr id="12625" name="Google Shape;12625;p6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2"/>
          <p:cNvGrpSpPr/>
          <p:nvPr/>
        </p:nvGrpSpPr>
        <p:grpSpPr>
          <a:xfrm>
            <a:off x="3441065" y="4302505"/>
            <a:ext cx="337069" cy="302593"/>
            <a:chOff x="3441065" y="4302505"/>
            <a:chExt cx="337069" cy="302593"/>
          </a:xfrm>
        </p:grpSpPr>
        <p:sp>
          <p:nvSpPr>
            <p:cNvPr id="12632" name="Google Shape;12632;p6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2"/>
          <p:cNvGrpSpPr/>
          <p:nvPr/>
        </p:nvGrpSpPr>
        <p:grpSpPr>
          <a:xfrm>
            <a:off x="3532345" y="3362635"/>
            <a:ext cx="339328" cy="336274"/>
            <a:chOff x="3532345" y="3362635"/>
            <a:chExt cx="339328" cy="336274"/>
          </a:xfrm>
        </p:grpSpPr>
        <p:sp>
          <p:nvSpPr>
            <p:cNvPr id="12646" name="Google Shape;12646;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1" name="Google Shape;12651;p6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2" name="Google Shape;12652;p62"/>
          <p:cNvGrpSpPr/>
          <p:nvPr/>
        </p:nvGrpSpPr>
        <p:grpSpPr>
          <a:xfrm>
            <a:off x="1883955" y="3808700"/>
            <a:ext cx="162873" cy="351445"/>
            <a:chOff x="1883955" y="3808700"/>
            <a:chExt cx="162873" cy="351445"/>
          </a:xfrm>
        </p:grpSpPr>
        <p:sp>
          <p:nvSpPr>
            <p:cNvPr id="12653" name="Google Shape;12653;p6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2"/>
          <p:cNvGrpSpPr/>
          <p:nvPr/>
        </p:nvGrpSpPr>
        <p:grpSpPr>
          <a:xfrm>
            <a:off x="939156" y="3809209"/>
            <a:ext cx="192007" cy="351318"/>
            <a:chOff x="939156" y="3809209"/>
            <a:chExt cx="192007" cy="351318"/>
          </a:xfrm>
        </p:grpSpPr>
        <p:sp>
          <p:nvSpPr>
            <p:cNvPr id="12656" name="Google Shape;12656;p6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62"/>
          <p:cNvGrpSpPr/>
          <p:nvPr/>
        </p:nvGrpSpPr>
        <p:grpSpPr>
          <a:xfrm>
            <a:off x="2306167" y="3809845"/>
            <a:ext cx="193915" cy="349155"/>
            <a:chOff x="2306167" y="3809845"/>
            <a:chExt cx="193915" cy="349155"/>
          </a:xfrm>
        </p:grpSpPr>
        <p:sp>
          <p:nvSpPr>
            <p:cNvPr id="12659" name="Google Shape;12659;p6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62"/>
          <p:cNvGrpSpPr/>
          <p:nvPr/>
        </p:nvGrpSpPr>
        <p:grpSpPr>
          <a:xfrm>
            <a:off x="1323901" y="3807173"/>
            <a:ext cx="356343" cy="356757"/>
            <a:chOff x="1323901" y="3807173"/>
            <a:chExt cx="356343" cy="356757"/>
          </a:xfrm>
        </p:grpSpPr>
        <p:sp>
          <p:nvSpPr>
            <p:cNvPr id="12667" name="Google Shape;12667;p6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1" name="Google Shape;12691;p6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2" name="Google Shape;12692;p62"/>
          <p:cNvGrpSpPr/>
          <p:nvPr/>
        </p:nvGrpSpPr>
        <p:grpSpPr>
          <a:xfrm>
            <a:off x="859262" y="3353920"/>
            <a:ext cx="306759" cy="351445"/>
            <a:chOff x="859262" y="3353920"/>
            <a:chExt cx="306759" cy="351445"/>
          </a:xfrm>
        </p:grpSpPr>
        <p:sp>
          <p:nvSpPr>
            <p:cNvPr id="12693" name="Google Shape;12693;p6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6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9" name="Google Shape;12699;p62"/>
          <p:cNvGrpSpPr/>
          <p:nvPr/>
        </p:nvGrpSpPr>
        <p:grpSpPr>
          <a:xfrm>
            <a:off x="3967437" y="3837102"/>
            <a:ext cx="364708" cy="295405"/>
            <a:chOff x="3967437" y="3837102"/>
            <a:chExt cx="364708" cy="295405"/>
          </a:xfrm>
        </p:grpSpPr>
        <p:sp>
          <p:nvSpPr>
            <p:cNvPr id="12700" name="Google Shape;12700;p6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5" name="Google Shape;12705;p6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62"/>
          <p:cNvGrpSpPr/>
          <p:nvPr/>
        </p:nvGrpSpPr>
        <p:grpSpPr>
          <a:xfrm>
            <a:off x="5811827" y="3806451"/>
            <a:ext cx="283743" cy="308444"/>
            <a:chOff x="5964227" y="3858701"/>
            <a:chExt cx="283743" cy="308444"/>
          </a:xfrm>
        </p:grpSpPr>
        <p:sp>
          <p:nvSpPr>
            <p:cNvPr id="12709" name="Google Shape;12709;p6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2"/>
          <p:cNvGrpSpPr/>
          <p:nvPr/>
        </p:nvGrpSpPr>
        <p:grpSpPr>
          <a:xfrm>
            <a:off x="6243508" y="3873073"/>
            <a:ext cx="320372" cy="213602"/>
            <a:chOff x="6395908" y="3873073"/>
            <a:chExt cx="320372" cy="213602"/>
          </a:xfrm>
        </p:grpSpPr>
        <p:sp>
          <p:nvSpPr>
            <p:cNvPr id="12714" name="Google Shape;12714;p6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2"/>
          <p:cNvGrpSpPr/>
          <p:nvPr/>
        </p:nvGrpSpPr>
        <p:grpSpPr>
          <a:xfrm>
            <a:off x="7262890" y="3802816"/>
            <a:ext cx="357138" cy="352018"/>
            <a:chOff x="7415290" y="3802816"/>
            <a:chExt cx="357138" cy="352018"/>
          </a:xfrm>
        </p:grpSpPr>
        <p:sp>
          <p:nvSpPr>
            <p:cNvPr id="12725" name="Google Shape;12725;p6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2"/>
          <p:cNvGrpSpPr/>
          <p:nvPr/>
        </p:nvGrpSpPr>
        <p:grpSpPr>
          <a:xfrm>
            <a:off x="6737312" y="3833413"/>
            <a:ext cx="355230" cy="293401"/>
            <a:chOff x="6889712" y="3833413"/>
            <a:chExt cx="355230" cy="293401"/>
          </a:xfrm>
        </p:grpSpPr>
        <p:sp>
          <p:nvSpPr>
            <p:cNvPr id="12734" name="Google Shape;12734;p6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62"/>
          <p:cNvGrpSpPr/>
          <p:nvPr/>
        </p:nvGrpSpPr>
        <p:grpSpPr>
          <a:xfrm>
            <a:off x="7707152" y="3835870"/>
            <a:ext cx="282318" cy="337168"/>
            <a:chOff x="1635875" y="237775"/>
            <a:chExt cx="4370250" cy="5219325"/>
          </a:xfrm>
        </p:grpSpPr>
        <p:sp>
          <p:nvSpPr>
            <p:cNvPr id="12740" name="Google Shape;12740;p6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2"/>
          <p:cNvGrpSpPr/>
          <p:nvPr/>
        </p:nvGrpSpPr>
        <p:grpSpPr>
          <a:xfrm>
            <a:off x="3103963" y="3361140"/>
            <a:ext cx="297886" cy="337578"/>
            <a:chOff x="3103963" y="3361140"/>
            <a:chExt cx="297886" cy="337578"/>
          </a:xfrm>
        </p:grpSpPr>
        <p:sp>
          <p:nvSpPr>
            <p:cNvPr id="12743" name="Google Shape;12743;p6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62"/>
          <p:cNvGrpSpPr/>
          <p:nvPr/>
        </p:nvGrpSpPr>
        <p:grpSpPr>
          <a:xfrm>
            <a:off x="2667821" y="3361108"/>
            <a:ext cx="273046" cy="337801"/>
            <a:chOff x="2667821" y="3361108"/>
            <a:chExt cx="273046" cy="337801"/>
          </a:xfrm>
        </p:grpSpPr>
        <p:sp>
          <p:nvSpPr>
            <p:cNvPr id="12768" name="Google Shape;12768;p6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2"/>
          <p:cNvGrpSpPr/>
          <p:nvPr/>
        </p:nvGrpSpPr>
        <p:grpSpPr>
          <a:xfrm>
            <a:off x="2212469" y="3360313"/>
            <a:ext cx="282715" cy="338660"/>
            <a:chOff x="2212469" y="3360313"/>
            <a:chExt cx="282715" cy="338660"/>
          </a:xfrm>
        </p:grpSpPr>
        <p:sp>
          <p:nvSpPr>
            <p:cNvPr id="12788" name="Google Shape;12788;p6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2"/>
          <p:cNvGrpSpPr/>
          <p:nvPr/>
        </p:nvGrpSpPr>
        <p:grpSpPr>
          <a:xfrm>
            <a:off x="1768821" y="3361108"/>
            <a:ext cx="278739" cy="339073"/>
            <a:chOff x="1768821" y="3361108"/>
            <a:chExt cx="278739" cy="339073"/>
          </a:xfrm>
        </p:grpSpPr>
        <p:sp>
          <p:nvSpPr>
            <p:cNvPr id="12792" name="Google Shape;12792;p6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2"/>
          <p:cNvGrpSpPr/>
          <p:nvPr/>
        </p:nvGrpSpPr>
        <p:grpSpPr>
          <a:xfrm>
            <a:off x="5337883" y="3336873"/>
            <a:ext cx="307141" cy="376826"/>
            <a:chOff x="5337883" y="3336873"/>
            <a:chExt cx="307141" cy="376826"/>
          </a:xfrm>
        </p:grpSpPr>
        <p:sp>
          <p:nvSpPr>
            <p:cNvPr id="12804" name="Google Shape;12804;p6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2"/>
          <p:cNvGrpSpPr/>
          <p:nvPr/>
        </p:nvGrpSpPr>
        <p:grpSpPr>
          <a:xfrm>
            <a:off x="4883835" y="3337255"/>
            <a:ext cx="323425" cy="377557"/>
            <a:chOff x="4883835" y="3337255"/>
            <a:chExt cx="323425" cy="377557"/>
          </a:xfrm>
        </p:grpSpPr>
        <p:sp>
          <p:nvSpPr>
            <p:cNvPr id="12807" name="Google Shape;12807;p6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2"/>
          <p:cNvGrpSpPr/>
          <p:nvPr/>
        </p:nvGrpSpPr>
        <p:grpSpPr>
          <a:xfrm>
            <a:off x="6193310" y="3407289"/>
            <a:ext cx="352590" cy="237488"/>
            <a:chOff x="6193310" y="3407289"/>
            <a:chExt cx="352590" cy="237488"/>
          </a:xfrm>
        </p:grpSpPr>
        <p:sp>
          <p:nvSpPr>
            <p:cNvPr id="12811" name="Google Shape;12811;p6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62"/>
          <p:cNvGrpSpPr/>
          <p:nvPr/>
        </p:nvGrpSpPr>
        <p:grpSpPr>
          <a:xfrm>
            <a:off x="6637117" y="3397843"/>
            <a:ext cx="353735" cy="254504"/>
            <a:chOff x="6637117" y="3397843"/>
            <a:chExt cx="353735" cy="254504"/>
          </a:xfrm>
        </p:grpSpPr>
        <p:sp>
          <p:nvSpPr>
            <p:cNvPr id="12817" name="Google Shape;12817;p6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62"/>
          <p:cNvGrpSpPr/>
          <p:nvPr/>
        </p:nvGrpSpPr>
        <p:grpSpPr>
          <a:xfrm>
            <a:off x="7075994" y="3349531"/>
            <a:ext cx="360637" cy="352336"/>
            <a:chOff x="7075994" y="3349531"/>
            <a:chExt cx="360637" cy="352336"/>
          </a:xfrm>
        </p:grpSpPr>
        <p:sp>
          <p:nvSpPr>
            <p:cNvPr id="12824" name="Google Shape;12824;p6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2"/>
          <p:cNvGrpSpPr/>
          <p:nvPr/>
        </p:nvGrpSpPr>
        <p:grpSpPr>
          <a:xfrm>
            <a:off x="7651983" y="3349181"/>
            <a:ext cx="107183" cy="352399"/>
            <a:chOff x="7651983" y="3349181"/>
            <a:chExt cx="107183" cy="352399"/>
          </a:xfrm>
        </p:grpSpPr>
        <p:sp>
          <p:nvSpPr>
            <p:cNvPr id="12832" name="Google Shape;12832;p6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62"/>
          <p:cNvGrpSpPr/>
          <p:nvPr/>
        </p:nvGrpSpPr>
        <p:grpSpPr>
          <a:xfrm>
            <a:off x="7973468" y="3382322"/>
            <a:ext cx="352590" cy="287072"/>
            <a:chOff x="7973468" y="3382322"/>
            <a:chExt cx="352590" cy="287072"/>
          </a:xfrm>
        </p:grpSpPr>
        <p:sp>
          <p:nvSpPr>
            <p:cNvPr id="12835" name="Google Shape;12835;p6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50"/>
        <p:cNvGrpSpPr/>
        <p:nvPr/>
      </p:nvGrpSpPr>
      <p:grpSpPr>
        <a:xfrm>
          <a:off x="0" y="0"/>
          <a:ext cx="0" cy="0"/>
          <a:chOff x="0" y="0"/>
          <a:chExt cx="0" cy="0"/>
        </a:xfrm>
      </p:grpSpPr>
      <p:sp>
        <p:nvSpPr>
          <p:cNvPr id="12851" name="Google Shape;1285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52" name="Google Shape;12852;p63"/>
          <p:cNvGrpSpPr/>
          <p:nvPr/>
        </p:nvGrpSpPr>
        <p:grpSpPr>
          <a:xfrm>
            <a:off x="849677" y="1500658"/>
            <a:ext cx="347872" cy="347488"/>
            <a:chOff x="849677" y="1500658"/>
            <a:chExt cx="347872" cy="347488"/>
          </a:xfrm>
        </p:grpSpPr>
        <p:sp>
          <p:nvSpPr>
            <p:cNvPr id="12853" name="Google Shape;12853;p6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63"/>
          <p:cNvGrpSpPr/>
          <p:nvPr/>
        </p:nvGrpSpPr>
        <p:grpSpPr>
          <a:xfrm>
            <a:off x="1415853" y="1500658"/>
            <a:ext cx="315872" cy="347488"/>
            <a:chOff x="1415853" y="1500658"/>
            <a:chExt cx="315872" cy="347488"/>
          </a:xfrm>
        </p:grpSpPr>
        <p:sp>
          <p:nvSpPr>
            <p:cNvPr id="12860" name="Google Shape;12860;p6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3"/>
          <p:cNvGrpSpPr/>
          <p:nvPr/>
        </p:nvGrpSpPr>
        <p:grpSpPr>
          <a:xfrm>
            <a:off x="4697389" y="1500658"/>
            <a:ext cx="347520" cy="347104"/>
            <a:chOff x="4697389" y="1500658"/>
            <a:chExt cx="347520" cy="347104"/>
          </a:xfrm>
        </p:grpSpPr>
        <p:sp>
          <p:nvSpPr>
            <p:cNvPr id="12865" name="Google Shape;12865;p6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63"/>
          <p:cNvGrpSpPr/>
          <p:nvPr/>
        </p:nvGrpSpPr>
        <p:grpSpPr>
          <a:xfrm>
            <a:off x="3603533" y="1964946"/>
            <a:ext cx="347520" cy="353760"/>
            <a:chOff x="3603533" y="1964946"/>
            <a:chExt cx="347520" cy="353760"/>
          </a:xfrm>
        </p:grpSpPr>
        <p:sp>
          <p:nvSpPr>
            <p:cNvPr id="12869" name="Google Shape;12869;p6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3"/>
          <p:cNvGrpSpPr/>
          <p:nvPr/>
        </p:nvGrpSpPr>
        <p:grpSpPr>
          <a:xfrm>
            <a:off x="1950765" y="1964338"/>
            <a:ext cx="357792" cy="352448"/>
            <a:chOff x="1950765" y="1964338"/>
            <a:chExt cx="357792" cy="352448"/>
          </a:xfrm>
        </p:grpSpPr>
        <p:sp>
          <p:nvSpPr>
            <p:cNvPr id="12873" name="Google Shape;12873;p6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3"/>
          <p:cNvGrpSpPr/>
          <p:nvPr/>
        </p:nvGrpSpPr>
        <p:grpSpPr>
          <a:xfrm>
            <a:off x="7435629" y="1964690"/>
            <a:ext cx="367712" cy="353248"/>
            <a:chOff x="7435629" y="1964690"/>
            <a:chExt cx="367712" cy="353248"/>
          </a:xfrm>
        </p:grpSpPr>
        <p:sp>
          <p:nvSpPr>
            <p:cNvPr id="12878" name="Google Shape;12878;p6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63"/>
          <p:cNvGrpSpPr/>
          <p:nvPr/>
        </p:nvGrpSpPr>
        <p:grpSpPr>
          <a:xfrm>
            <a:off x="2512749" y="1965042"/>
            <a:ext cx="333024" cy="352896"/>
            <a:chOff x="2512749" y="1965042"/>
            <a:chExt cx="333024" cy="352896"/>
          </a:xfrm>
        </p:grpSpPr>
        <p:sp>
          <p:nvSpPr>
            <p:cNvPr id="12883" name="Google Shape;12883;p6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63"/>
          <p:cNvGrpSpPr/>
          <p:nvPr/>
        </p:nvGrpSpPr>
        <p:grpSpPr>
          <a:xfrm>
            <a:off x="1398317" y="1981778"/>
            <a:ext cx="365792" cy="335392"/>
            <a:chOff x="1398317" y="1981778"/>
            <a:chExt cx="365792" cy="335392"/>
          </a:xfrm>
        </p:grpSpPr>
        <p:sp>
          <p:nvSpPr>
            <p:cNvPr id="12889" name="Google Shape;12889;p6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63"/>
          <p:cNvGrpSpPr/>
          <p:nvPr/>
        </p:nvGrpSpPr>
        <p:grpSpPr>
          <a:xfrm>
            <a:off x="3052237" y="2003570"/>
            <a:ext cx="353600" cy="314752"/>
            <a:chOff x="3052237" y="2003570"/>
            <a:chExt cx="353600" cy="314752"/>
          </a:xfrm>
        </p:grpSpPr>
        <p:sp>
          <p:nvSpPr>
            <p:cNvPr id="12896" name="Google Shape;12896;p6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63"/>
          <p:cNvGrpSpPr/>
          <p:nvPr/>
        </p:nvGrpSpPr>
        <p:grpSpPr>
          <a:xfrm>
            <a:off x="1404013" y="2958066"/>
            <a:ext cx="368096" cy="223968"/>
            <a:chOff x="1404013" y="2958066"/>
            <a:chExt cx="368096" cy="223968"/>
          </a:xfrm>
        </p:grpSpPr>
        <p:sp>
          <p:nvSpPr>
            <p:cNvPr id="12900" name="Google Shape;12900;p6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2" name="Google Shape;12902;p6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4" name="Google Shape;12904;p63"/>
          <p:cNvGrpSpPr/>
          <p:nvPr/>
        </p:nvGrpSpPr>
        <p:grpSpPr>
          <a:xfrm>
            <a:off x="1951149" y="2885202"/>
            <a:ext cx="370368" cy="367328"/>
            <a:chOff x="1951149" y="2885202"/>
            <a:chExt cx="370368" cy="367328"/>
          </a:xfrm>
        </p:grpSpPr>
        <p:sp>
          <p:nvSpPr>
            <p:cNvPr id="12905" name="Google Shape;12905;p6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63"/>
          <p:cNvGrpSpPr/>
          <p:nvPr/>
        </p:nvGrpSpPr>
        <p:grpSpPr>
          <a:xfrm>
            <a:off x="2501677" y="2906162"/>
            <a:ext cx="367328" cy="327296"/>
            <a:chOff x="2501677" y="2906162"/>
            <a:chExt cx="367328" cy="327296"/>
          </a:xfrm>
        </p:grpSpPr>
        <p:sp>
          <p:nvSpPr>
            <p:cNvPr id="12909" name="Google Shape;12909;p6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2" name="Google Shape;12912;p6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3" name="Google Shape;12913;p63"/>
          <p:cNvGrpSpPr/>
          <p:nvPr/>
        </p:nvGrpSpPr>
        <p:grpSpPr>
          <a:xfrm>
            <a:off x="3050317" y="2893714"/>
            <a:ext cx="367712" cy="354240"/>
            <a:chOff x="3050317" y="2893714"/>
            <a:chExt cx="367712" cy="354240"/>
          </a:xfrm>
        </p:grpSpPr>
        <p:sp>
          <p:nvSpPr>
            <p:cNvPr id="12914" name="Google Shape;12914;p6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6" name="Google Shape;12916;p6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8" name="Google Shape;12918;p63"/>
          <p:cNvGrpSpPr/>
          <p:nvPr/>
        </p:nvGrpSpPr>
        <p:grpSpPr>
          <a:xfrm>
            <a:off x="7531277" y="2886354"/>
            <a:ext cx="185184" cy="367296"/>
            <a:chOff x="7531277" y="2886354"/>
            <a:chExt cx="185184" cy="367296"/>
          </a:xfrm>
        </p:grpSpPr>
        <p:sp>
          <p:nvSpPr>
            <p:cNvPr id="12919" name="Google Shape;12919;p6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3"/>
          <p:cNvGrpSpPr/>
          <p:nvPr/>
        </p:nvGrpSpPr>
        <p:grpSpPr>
          <a:xfrm>
            <a:off x="6926637" y="2886738"/>
            <a:ext cx="297184" cy="367296"/>
            <a:chOff x="6926637" y="2886738"/>
            <a:chExt cx="297184" cy="367296"/>
          </a:xfrm>
        </p:grpSpPr>
        <p:sp>
          <p:nvSpPr>
            <p:cNvPr id="12923" name="Google Shape;12923;p6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6" name="Google Shape;12926;p6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8" name="Google Shape;12928;p63"/>
          <p:cNvGrpSpPr/>
          <p:nvPr/>
        </p:nvGrpSpPr>
        <p:grpSpPr>
          <a:xfrm>
            <a:off x="6340653" y="2886354"/>
            <a:ext cx="370368" cy="368064"/>
            <a:chOff x="6340653" y="2886354"/>
            <a:chExt cx="370368" cy="368064"/>
          </a:xfrm>
        </p:grpSpPr>
        <p:sp>
          <p:nvSpPr>
            <p:cNvPr id="12929" name="Google Shape;12929;p6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3"/>
          <p:cNvGrpSpPr/>
          <p:nvPr/>
        </p:nvGrpSpPr>
        <p:grpSpPr>
          <a:xfrm>
            <a:off x="5246797" y="1981426"/>
            <a:ext cx="354752" cy="336512"/>
            <a:chOff x="5246797" y="1981426"/>
            <a:chExt cx="354752" cy="336512"/>
          </a:xfrm>
        </p:grpSpPr>
        <p:sp>
          <p:nvSpPr>
            <p:cNvPr id="12936" name="Google Shape;12936;p6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3"/>
          <p:cNvGrpSpPr/>
          <p:nvPr/>
        </p:nvGrpSpPr>
        <p:grpSpPr>
          <a:xfrm>
            <a:off x="4148749" y="2102066"/>
            <a:ext cx="355136" cy="216256"/>
            <a:chOff x="4148749" y="2102066"/>
            <a:chExt cx="355136" cy="216256"/>
          </a:xfrm>
        </p:grpSpPr>
        <p:sp>
          <p:nvSpPr>
            <p:cNvPr id="12939" name="Google Shape;12939;p6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63"/>
          <p:cNvGrpSpPr/>
          <p:nvPr/>
        </p:nvGrpSpPr>
        <p:grpSpPr>
          <a:xfrm>
            <a:off x="5794669" y="2001426"/>
            <a:ext cx="354752" cy="315360"/>
            <a:chOff x="5794669" y="2001426"/>
            <a:chExt cx="354752" cy="315360"/>
          </a:xfrm>
        </p:grpSpPr>
        <p:sp>
          <p:nvSpPr>
            <p:cNvPr id="12942" name="Google Shape;12942;p6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3"/>
          <p:cNvGrpSpPr/>
          <p:nvPr/>
        </p:nvGrpSpPr>
        <p:grpSpPr>
          <a:xfrm>
            <a:off x="6345229" y="2029842"/>
            <a:ext cx="352832" cy="289216"/>
            <a:chOff x="6345229" y="2029842"/>
            <a:chExt cx="352832" cy="289216"/>
          </a:xfrm>
        </p:grpSpPr>
        <p:sp>
          <p:nvSpPr>
            <p:cNvPr id="12945" name="Google Shape;12945;p6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3"/>
          <p:cNvGrpSpPr/>
          <p:nvPr/>
        </p:nvGrpSpPr>
        <p:grpSpPr>
          <a:xfrm>
            <a:off x="4697389" y="2036338"/>
            <a:ext cx="354752" cy="281984"/>
            <a:chOff x="4697389" y="2036338"/>
            <a:chExt cx="354752" cy="281984"/>
          </a:xfrm>
        </p:grpSpPr>
        <p:sp>
          <p:nvSpPr>
            <p:cNvPr id="12948" name="Google Shape;12948;p6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3"/>
          <p:cNvGrpSpPr/>
          <p:nvPr/>
        </p:nvGrpSpPr>
        <p:grpSpPr>
          <a:xfrm>
            <a:off x="1404013" y="2424754"/>
            <a:ext cx="353600" cy="354944"/>
            <a:chOff x="1404013" y="2424754"/>
            <a:chExt cx="353600" cy="354944"/>
          </a:xfrm>
        </p:grpSpPr>
        <p:sp>
          <p:nvSpPr>
            <p:cNvPr id="12951" name="Google Shape;12951;p6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3"/>
          <p:cNvGrpSpPr/>
          <p:nvPr/>
        </p:nvGrpSpPr>
        <p:grpSpPr>
          <a:xfrm>
            <a:off x="854253" y="2428274"/>
            <a:ext cx="355104" cy="351040"/>
            <a:chOff x="854253" y="2428274"/>
            <a:chExt cx="355104" cy="351040"/>
          </a:xfrm>
        </p:grpSpPr>
        <p:sp>
          <p:nvSpPr>
            <p:cNvPr id="12957" name="Google Shape;12957;p6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3"/>
          <p:cNvGrpSpPr/>
          <p:nvPr/>
        </p:nvGrpSpPr>
        <p:grpSpPr>
          <a:xfrm>
            <a:off x="6896909" y="2440946"/>
            <a:ext cx="354752" cy="275904"/>
            <a:chOff x="6896909" y="2440946"/>
            <a:chExt cx="354752" cy="275904"/>
          </a:xfrm>
        </p:grpSpPr>
        <p:sp>
          <p:nvSpPr>
            <p:cNvPr id="12960" name="Google Shape;12960;p6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63"/>
          <p:cNvGrpSpPr/>
          <p:nvPr/>
        </p:nvGrpSpPr>
        <p:grpSpPr>
          <a:xfrm>
            <a:off x="5265069" y="2424754"/>
            <a:ext cx="321984" cy="354560"/>
            <a:chOff x="5265069" y="2424754"/>
            <a:chExt cx="321984" cy="354560"/>
          </a:xfrm>
        </p:grpSpPr>
        <p:sp>
          <p:nvSpPr>
            <p:cNvPr id="12964" name="Google Shape;12964;p6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3"/>
          <p:cNvGrpSpPr/>
          <p:nvPr/>
        </p:nvGrpSpPr>
        <p:grpSpPr>
          <a:xfrm>
            <a:off x="4150669" y="2466770"/>
            <a:ext cx="355104" cy="259584"/>
            <a:chOff x="4150669" y="2466770"/>
            <a:chExt cx="355104" cy="259584"/>
          </a:xfrm>
        </p:grpSpPr>
        <p:sp>
          <p:nvSpPr>
            <p:cNvPr id="12967" name="Google Shape;12967;p6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3"/>
          <p:cNvGrpSpPr/>
          <p:nvPr/>
        </p:nvGrpSpPr>
        <p:grpSpPr>
          <a:xfrm>
            <a:off x="4699693" y="2424946"/>
            <a:ext cx="354336" cy="353984"/>
            <a:chOff x="4699693" y="2424946"/>
            <a:chExt cx="354336" cy="353984"/>
          </a:xfrm>
        </p:grpSpPr>
        <p:sp>
          <p:nvSpPr>
            <p:cNvPr id="12972" name="Google Shape;12972;p6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6" name="Google Shape;12976;p63"/>
          <p:cNvGrpSpPr/>
          <p:nvPr/>
        </p:nvGrpSpPr>
        <p:grpSpPr>
          <a:xfrm>
            <a:off x="1953037" y="2552242"/>
            <a:ext cx="355136" cy="227072"/>
            <a:chOff x="1953037" y="2552242"/>
            <a:chExt cx="355136" cy="227072"/>
          </a:xfrm>
        </p:grpSpPr>
        <p:sp>
          <p:nvSpPr>
            <p:cNvPr id="12977" name="Google Shape;12977;p6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9" name="Google Shape;12979;p6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0" name="Google Shape;12980;p63"/>
          <p:cNvGrpSpPr/>
          <p:nvPr/>
        </p:nvGrpSpPr>
        <p:grpSpPr>
          <a:xfrm>
            <a:off x="2500941" y="2527218"/>
            <a:ext cx="355104" cy="250944"/>
            <a:chOff x="2500941" y="2527218"/>
            <a:chExt cx="355104" cy="250944"/>
          </a:xfrm>
        </p:grpSpPr>
        <p:sp>
          <p:nvSpPr>
            <p:cNvPr id="12981" name="Google Shape;12981;p6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6" name="Google Shape;12986;p6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7" name="Google Shape;12987;p63"/>
          <p:cNvGrpSpPr/>
          <p:nvPr/>
        </p:nvGrpSpPr>
        <p:grpSpPr>
          <a:xfrm>
            <a:off x="7993805" y="2427122"/>
            <a:ext cx="356256" cy="351808"/>
            <a:chOff x="7993805" y="2427122"/>
            <a:chExt cx="356256" cy="351808"/>
          </a:xfrm>
        </p:grpSpPr>
        <p:sp>
          <p:nvSpPr>
            <p:cNvPr id="12988" name="Google Shape;12988;p6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3"/>
          <p:cNvGrpSpPr/>
          <p:nvPr/>
        </p:nvGrpSpPr>
        <p:grpSpPr>
          <a:xfrm>
            <a:off x="878637" y="1965010"/>
            <a:ext cx="308640" cy="353312"/>
            <a:chOff x="878637" y="1965010"/>
            <a:chExt cx="308640" cy="353312"/>
          </a:xfrm>
        </p:grpSpPr>
        <p:sp>
          <p:nvSpPr>
            <p:cNvPr id="12992" name="Google Shape;12992;p6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63"/>
          <p:cNvGrpSpPr/>
          <p:nvPr/>
        </p:nvGrpSpPr>
        <p:grpSpPr>
          <a:xfrm>
            <a:off x="6896141" y="1964722"/>
            <a:ext cx="348256" cy="352448"/>
            <a:chOff x="6896141" y="1964722"/>
            <a:chExt cx="348256" cy="352448"/>
          </a:xfrm>
        </p:grpSpPr>
        <p:sp>
          <p:nvSpPr>
            <p:cNvPr id="12996" name="Google Shape;12996;p6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63"/>
          <p:cNvGrpSpPr/>
          <p:nvPr/>
        </p:nvGrpSpPr>
        <p:grpSpPr>
          <a:xfrm>
            <a:off x="7989997" y="2015378"/>
            <a:ext cx="355136" cy="303328"/>
            <a:chOff x="7989997" y="2015378"/>
            <a:chExt cx="355136" cy="303328"/>
          </a:xfrm>
        </p:grpSpPr>
        <p:sp>
          <p:nvSpPr>
            <p:cNvPr id="13000" name="Google Shape;13000;p6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63"/>
          <p:cNvGrpSpPr/>
          <p:nvPr/>
        </p:nvGrpSpPr>
        <p:grpSpPr>
          <a:xfrm>
            <a:off x="3598221" y="1509362"/>
            <a:ext cx="348640" cy="330784"/>
            <a:chOff x="3598221" y="1509362"/>
            <a:chExt cx="348640" cy="330784"/>
          </a:xfrm>
        </p:grpSpPr>
        <p:sp>
          <p:nvSpPr>
            <p:cNvPr id="13004" name="Google Shape;13004;p6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63"/>
          <p:cNvGrpSpPr/>
          <p:nvPr/>
        </p:nvGrpSpPr>
        <p:grpSpPr>
          <a:xfrm>
            <a:off x="5246797" y="1500658"/>
            <a:ext cx="347872" cy="347488"/>
            <a:chOff x="5246797" y="1500658"/>
            <a:chExt cx="347872" cy="347488"/>
          </a:xfrm>
        </p:grpSpPr>
        <p:sp>
          <p:nvSpPr>
            <p:cNvPr id="13009" name="Google Shape;13009;p6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3"/>
          <p:cNvGrpSpPr/>
          <p:nvPr/>
        </p:nvGrpSpPr>
        <p:grpSpPr>
          <a:xfrm>
            <a:off x="5796589" y="1500658"/>
            <a:ext cx="349024" cy="346752"/>
            <a:chOff x="5796589" y="1500658"/>
            <a:chExt cx="349024" cy="346752"/>
          </a:xfrm>
        </p:grpSpPr>
        <p:sp>
          <p:nvSpPr>
            <p:cNvPr id="13014" name="Google Shape;13014;p6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5" name="Google Shape;13015;p63"/>
            <p:cNvGrpSpPr/>
            <p:nvPr/>
          </p:nvGrpSpPr>
          <p:grpSpPr>
            <a:xfrm>
              <a:off x="5796589" y="1500658"/>
              <a:ext cx="349024" cy="346752"/>
              <a:chOff x="5796589" y="1500658"/>
              <a:chExt cx="349024" cy="346752"/>
            </a:xfrm>
          </p:grpSpPr>
          <p:sp>
            <p:nvSpPr>
              <p:cNvPr id="13016" name="Google Shape;13016;p6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0" name="Google Shape;13020;p63"/>
          <p:cNvGrpSpPr/>
          <p:nvPr/>
        </p:nvGrpSpPr>
        <p:grpSpPr>
          <a:xfrm>
            <a:off x="6895373" y="1502578"/>
            <a:ext cx="348640" cy="343296"/>
            <a:chOff x="6895373" y="1502578"/>
            <a:chExt cx="348640" cy="343296"/>
          </a:xfrm>
        </p:grpSpPr>
        <p:sp>
          <p:nvSpPr>
            <p:cNvPr id="13021" name="Google Shape;13021;p6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63"/>
          <p:cNvGrpSpPr/>
          <p:nvPr/>
        </p:nvGrpSpPr>
        <p:grpSpPr>
          <a:xfrm>
            <a:off x="4147597" y="1505458"/>
            <a:ext cx="347904" cy="336992"/>
            <a:chOff x="4147597" y="1505458"/>
            <a:chExt cx="347904" cy="336992"/>
          </a:xfrm>
        </p:grpSpPr>
        <p:sp>
          <p:nvSpPr>
            <p:cNvPr id="13025" name="Google Shape;13025;p6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63"/>
          <p:cNvGrpSpPr/>
          <p:nvPr/>
        </p:nvGrpSpPr>
        <p:grpSpPr>
          <a:xfrm>
            <a:off x="2499405" y="1499890"/>
            <a:ext cx="347488" cy="348256"/>
            <a:chOff x="2499405" y="1499890"/>
            <a:chExt cx="347488" cy="348256"/>
          </a:xfrm>
        </p:grpSpPr>
        <p:sp>
          <p:nvSpPr>
            <p:cNvPr id="13033" name="Google Shape;13033;p6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3"/>
          <p:cNvGrpSpPr/>
          <p:nvPr/>
        </p:nvGrpSpPr>
        <p:grpSpPr>
          <a:xfrm>
            <a:off x="1956845" y="1500498"/>
            <a:ext cx="331520" cy="348032"/>
            <a:chOff x="1956845" y="1500498"/>
            <a:chExt cx="331520" cy="348032"/>
          </a:xfrm>
        </p:grpSpPr>
        <p:sp>
          <p:nvSpPr>
            <p:cNvPr id="13039" name="Google Shape;13039;p6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63"/>
          <p:cNvGrpSpPr/>
          <p:nvPr/>
        </p:nvGrpSpPr>
        <p:grpSpPr>
          <a:xfrm>
            <a:off x="6345613" y="1549874"/>
            <a:ext cx="348640" cy="250656"/>
            <a:chOff x="6345613" y="1549874"/>
            <a:chExt cx="348640" cy="250656"/>
          </a:xfrm>
        </p:grpSpPr>
        <p:sp>
          <p:nvSpPr>
            <p:cNvPr id="13052" name="Google Shape;13052;p6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3"/>
          <p:cNvGrpSpPr/>
          <p:nvPr/>
        </p:nvGrpSpPr>
        <p:grpSpPr>
          <a:xfrm>
            <a:off x="7444781" y="1507026"/>
            <a:ext cx="348640" cy="334272"/>
            <a:chOff x="7444781" y="1507026"/>
            <a:chExt cx="348640" cy="334272"/>
          </a:xfrm>
        </p:grpSpPr>
        <p:sp>
          <p:nvSpPr>
            <p:cNvPr id="13059" name="Google Shape;13059;p6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63"/>
          <p:cNvGrpSpPr/>
          <p:nvPr/>
        </p:nvGrpSpPr>
        <p:grpSpPr>
          <a:xfrm>
            <a:off x="7995341" y="1506738"/>
            <a:ext cx="347872" cy="334944"/>
            <a:chOff x="7995341" y="1506738"/>
            <a:chExt cx="347872" cy="334944"/>
          </a:xfrm>
        </p:grpSpPr>
        <p:sp>
          <p:nvSpPr>
            <p:cNvPr id="13065" name="Google Shape;13065;p6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63"/>
          <p:cNvGrpSpPr/>
          <p:nvPr/>
        </p:nvGrpSpPr>
        <p:grpSpPr>
          <a:xfrm>
            <a:off x="3048045" y="1522930"/>
            <a:ext cx="347872" cy="303904"/>
            <a:chOff x="3048045" y="1522930"/>
            <a:chExt cx="347872" cy="303904"/>
          </a:xfrm>
        </p:grpSpPr>
        <p:sp>
          <p:nvSpPr>
            <p:cNvPr id="13072" name="Google Shape;13072;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3" name="Google Shape;13073;p63"/>
            <p:cNvGrpSpPr/>
            <p:nvPr/>
          </p:nvGrpSpPr>
          <p:grpSpPr>
            <a:xfrm>
              <a:off x="3048045" y="1522930"/>
              <a:ext cx="347872" cy="303904"/>
              <a:chOff x="3048045" y="1522930"/>
              <a:chExt cx="347872" cy="303904"/>
            </a:xfrm>
          </p:grpSpPr>
          <p:sp>
            <p:nvSpPr>
              <p:cNvPr id="13074" name="Google Shape;13074;p6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76" name="Google Shape;13076;p63"/>
          <p:cNvGrpSpPr/>
          <p:nvPr/>
        </p:nvGrpSpPr>
        <p:grpSpPr>
          <a:xfrm>
            <a:off x="1133133" y="3351922"/>
            <a:ext cx="313984" cy="358560"/>
            <a:chOff x="1133133" y="3351922"/>
            <a:chExt cx="313984" cy="358560"/>
          </a:xfrm>
        </p:grpSpPr>
        <p:sp>
          <p:nvSpPr>
            <p:cNvPr id="13077" name="Google Shape;13077;p6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3" name="Google Shape;13093;p6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4" name="Google Shape;13094;p63"/>
          <p:cNvGrpSpPr/>
          <p:nvPr/>
        </p:nvGrpSpPr>
        <p:grpSpPr>
          <a:xfrm>
            <a:off x="2795053" y="3352594"/>
            <a:ext cx="288448" cy="357120"/>
            <a:chOff x="2795053" y="3352594"/>
            <a:chExt cx="288448" cy="357120"/>
          </a:xfrm>
        </p:grpSpPr>
        <p:sp>
          <p:nvSpPr>
            <p:cNvPr id="13095" name="Google Shape;13095;p6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3"/>
          <p:cNvGrpSpPr/>
          <p:nvPr/>
        </p:nvGrpSpPr>
        <p:grpSpPr>
          <a:xfrm>
            <a:off x="2236525" y="3353202"/>
            <a:ext cx="304832" cy="356512"/>
            <a:chOff x="2236525" y="3353202"/>
            <a:chExt cx="304832" cy="356512"/>
          </a:xfrm>
        </p:grpSpPr>
        <p:sp>
          <p:nvSpPr>
            <p:cNvPr id="13105" name="Google Shape;13105;p6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3"/>
          <p:cNvGrpSpPr/>
          <p:nvPr/>
        </p:nvGrpSpPr>
        <p:grpSpPr>
          <a:xfrm>
            <a:off x="3910637" y="3352690"/>
            <a:ext cx="256800" cy="357024"/>
            <a:chOff x="3910637" y="3352690"/>
            <a:chExt cx="256800" cy="357024"/>
          </a:xfrm>
        </p:grpSpPr>
        <p:sp>
          <p:nvSpPr>
            <p:cNvPr id="13109" name="Google Shape;13109;p6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63"/>
          <p:cNvGrpSpPr/>
          <p:nvPr/>
        </p:nvGrpSpPr>
        <p:grpSpPr>
          <a:xfrm>
            <a:off x="6056429" y="3351922"/>
            <a:ext cx="360064" cy="360096"/>
            <a:chOff x="6056429" y="3351922"/>
            <a:chExt cx="360064" cy="360096"/>
          </a:xfrm>
        </p:grpSpPr>
        <p:sp>
          <p:nvSpPr>
            <p:cNvPr id="13113" name="Google Shape;13113;p6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63"/>
          <p:cNvGrpSpPr/>
          <p:nvPr/>
        </p:nvGrpSpPr>
        <p:grpSpPr>
          <a:xfrm>
            <a:off x="6608877" y="3353074"/>
            <a:ext cx="357408" cy="357408"/>
            <a:chOff x="6608877" y="3353074"/>
            <a:chExt cx="357408" cy="357408"/>
          </a:xfrm>
        </p:grpSpPr>
        <p:sp>
          <p:nvSpPr>
            <p:cNvPr id="13117" name="Google Shape;13117;p6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4" name="Google Shape;13124;p6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5" name="Google Shape;13125;p63"/>
          <p:cNvGrpSpPr/>
          <p:nvPr/>
        </p:nvGrpSpPr>
        <p:grpSpPr>
          <a:xfrm>
            <a:off x="3316269" y="3352402"/>
            <a:ext cx="344832" cy="356544"/>
            <a:chOff x="3316269" y="3352402"/>
            <a:chExt cx="344832" cy="356544"/>
          </a:xfrm>
        </p:grpSpPr>
        <p:sp>
          <p:nvSpPr>
            <p:cNvPr id="13126" name="Google Shape;13126;p6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9" name="Google Shape;13129;p6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0" name="Google Shape;13130;p63"/>
          <p:cNvGrpSpPr/>
          <p:nvPr/>
        </p:nvGrpSpPr>
        <p:grpSpPr>
          <a:xfrm>
            <a:off x="4959533" y="3370226"/>
            <a:ext cx="357408" cy="323488"/>
            <a:chOff x="4959533" y="3370226"/>
            <a:chExt cx="357408" cy="323488"/>
          </a:xfrm>
        </p:grpSpPr>
        <p:sp>
          <p:nvSpPr>
            <p:cNvPr id="13131" name="Google Shape;13131;p6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63"/>
          <p:cNvGrpSpPr/>
          <p:nvPr/>
        </p:nvGrpSpPr>
        <p:grpSpPr>
          <a:xfrm>
            <a:off x="7158637" y="3353074"/>
            <a:ext cx="357056" cy="357408"/>
            <a:chOff x="7158637" y="3353074"/>
            <a:chExt cx="357056" cy="357408"/>
          </a:xfrm>
        </p:grpSpPr>
        <p:sp>
          <p:nvSpPr>
            <p:cNvPr id="13134" name="Google Shape;13134;p6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63"/>
          <p:cNvGrpSpPr/>
          <p:nvPr/>
        </p:nvGrpSpPr>
        <p:grpSpPr>
          <a:xfrm>
            <a:off x="5508909" y="3371506"/>
            <a:ext cx="358560" cy="319552"/>
            <a:chOff x="5508909" y="3371506"/>
            <a:chExt cx="358560" cy="319552"/>
          </a:xfrm>
        </p:grpSpPr>
        <p:sp>
          <p:nvSpPr>
            <p:cNvPr id="13139" name="Google Shape;13139;p6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2"/>
        <p:cNvGrpSpPr/>
        <p:nvPr/>
      </p:nvGrpSpPr>
      <p:grpSpPr>
        <a:xfrm>
          <a:off x="0" y="0"/>
          <a:ext cx="0" cy="0"/>
          <a:chOff x="0" y="0"/>
          <a:chExt cx="0" cy="0"/>
        </a:xfrm>
      </p:grpSpPr>
      <p:sp>
        <p:nvSpPr>
          <p:cNvPr id="13153" name="Google Shape;13153;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54" name="Google Shape;13154;p64"/>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5" name="Google Shape;13155;p64"/>
          <p:cNvGrpSpPr/>
          <p:nvPr/>
        </p:nvGrpSpPr>
        <p:grpSpPr>
          <a:xfrm>
            <a:off x="3051327" y="3817152"/>
            <a:ext cx="346056" cy="345674"/>
            <a:chOff x="3303268" y="3817349"/>
            <a:chExt cx="346056" cy="345674"/>
          </a:xfrm>
        </p:grpSpPr>
        <p:sp>
          <p:nvSpPr>
            <p:cNvPr id="13156" name="Google Shape;13156;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4"/>
          <p:cNvGrpSpPr/>
          <p:nvPr/>
        </p:nvGrpSpPr>
        <p:grpSpPr>
          <a:xfrm>
            <a:off x="3500416" y="3817152"/>
            <a:ext cx="346056" cy="345674"/>
            <a:chOff x="3752358" y="3817349"/>
            <a:chExt cx="346056" cy="345674"/>
          </a:xfrm>
        </p:grpSpPr>
        <p:sp>
          <p:nvSpPr>
            <p:cNvPr id="13161" name="Google Shape;13161;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4"/>
          <p:cNvGrpSpPr/>
          <p:nvPr/>
        </p:nvGrpSpPr>
        <p:grpSpPr>
          <a:xfrm>
            <a:off x="4848066" y="3817152"/>
            <a:ext cx="346024" cy="345674"/>
            <a:chOff x="5100008" y="3817349"/>
            <a:chExt cx="346024" cy="345674"/>
          </a:xfrm>
        </p:grpSpPr>
        <p:sp>
          <p:nvSpPr>
            <p:cNvPr id="13166" name="Google Shape;13166;p6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64"/>
          <p:cNvGrpSpPr/>
          <p:nvPr/>
        </p:nvGrpSpPr>
        <p:grpSpPr>
          <a:xfrm>
            <a:off x="5746977" y="3817152"/>
            <a:ext cx="345674" cy="345674"/>
            <a:chOff x="5998919" y="3817349"/>
            <a:chExt cx="345674" cy="345674"/>
          </a:xfrm>
        </p:grpSpPr>
        <p:sp>
          <p:nvSpPr>
            <p:cNvPr id="13170" name="Google Shape;13170;p6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64"/>
          <p:cNvGrpSpPr/>
          <p:nvPr/>
        </p:nvGrpSpPr>
        <p:grpSpPr>
          <a:xfrm>
            <a:off x="3949506" y="3817152"/>
            <a:ext cx="346024" cy="345674"/>
            <a:chOff x="4201447" y="3817349"/>
            <a:chExt cx="346024" cy="345674"/>
          </a:xfrm>
        </p:grpSpPr>
        <p:sp>
          <p:nvSpPr>
            <p:cNvPr id="13174" name="Google Shape;13174;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4"/>
          <p:cNvGrpSpPr/>
          <p:nvPr/>
        </p:nvGrpSpPr>
        <p:grpSpPr>
          <a:xfrm>
            <a:off x="4398977" y="3817152"/>
            <a:ext cx="346024" cy="345674"/>
            <a:chOff x="4650919" y="3817349"/>
            <a:chExt cx="346024" cy="345674"/>
          </a:xfrm>
        </p:grpSpPr>
        <p:sp>
          <p:nvSpPr>
            <p:cNvPr id="13177" name="Google Shape;13177;p6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64"/>
          <p:cNvGrpSpPr/>
          <p:nvPr/>
        </p:nvGrpSpPr>
        <p:grpSpPr>
          <a:xfrm>
            <a:off x="5297920" y="3817152"/>
            <a:ext cx="345642" cy="345674"/>
            <a:chOff x="5549861" y="3817349"/>
            <a:chExt cx="345642" cy="345674"/>
          </a:xfrm>
        </p:grpSpPr>
        <p:sp>
          <p:nvSpPr>
            <p:cNvPr id="13181" name="Google Shape;13181;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64"/>
          <p:cNvGrpSpPr/>
          <p:nvPr/>
        </p:nvGrpSpPr>
        <p:grpSpPr>
          <a:xfrm>
            <a:off x="1306445" y="3397829"/>
            <a:ext cx="367255" cy="269855"/>
            <a:chOff x="1306445" y="3397829"/>
            <a:chExt cx="367255" cy="269855"/>
          </a:xfrm>
        </p:grpSpPr>
        <p:sp>
          <p:nvSpPr>
            <p:cNvPr id="13185" name="Google Shape;13185;p6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64"/>
          <p:cNvGrpSpPr/>
          <p:nvPr/>
        </p:nvGrpSpPr>
        <p:grpSpPr>
          <a:xfrm>
            <a:off x="1781317" y="3391400"/>
            <a:ext cx="367255" cy="282364"/>
            <a:chOff x="1781317" y="3391400"/>
            <a:chExt cx="367255" cy="282364"/>
          </a:xfrm>
        </p:grpSpPr>
        <p:sp>
          <p:nvSpPr>
            <p:cNvPr id="13192" name="Google Shape;13192;p6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4"/>
          <p:cNvGrpSpPr/>
          <p:nvPr/>
        </p:nvGrpSpPr>
        <p:grpSpPr>
          <a:xfrm>
            <a:off x="3678830" y="3370933"/>
            <a:ext cx="369164" cy="323297"/>
            <a:chOff x="3678830" y="3370933"/>
            <a:chExt cx="369164" cy="323297"/>
          </a:xfrm>
        </p:grpSpPr>
        <p:sp>
          <p:nvSpPr>
            <p:cNvPr id="13199" name="Google Shape;13199;p6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4"/>
          <p:cNvGrpSpPr/>
          <p:nvPr/>
        </p:nvGrpSpPr>
        <p:grpSpPr>
          <a:xfrm>
            <a:off x="859265" y="3348175"/>
            <a:ext cx="312316" cy="368400"/>
            <a:chOff x="859265" y="3348175"/>
            <a:chExt cx="312316" cy="368400"/>
          </a:xfrm>
        </p:grpSpPr>
        <p:sp>
          <p:nvSpPr>
            <p:cNvPr id="13211" name="Google Shape;13211;p6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6" name="Google Shape;13216;p6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7" name="Google Shape;13217;p64"/>
          <p:cNvGrpSpPr/>
          <p:nvPr/>
        </p:nvGrpSpPr>
        <p:grpSpPr>
          <a:xfrm>
            <a:off x="2766374" y="3361013"/>
            <a:ext cx="330110" cy="308908"/>
            <a:chOff x="2766264" y="3394042"/>
            <a:chExt cx="294873" cy="275934"/>
          </a:xfrm>
        </p:grpSpPr>
        <p:sp>
          <p:nvSpPr>
            <p:cNvPr id="13218" name="Google Shape;13218;p6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64"/>
          <p:cNvGrpSpPr/>
          <p:nvPr/>
        </p:nvGrpSpPr>
        <p:grpSpPr>
          <a:xfrm>
            <a:off x="3214972" y="3359188"/>
            <a:ext cx="346406" cy="347552"/>
            <a:chOff x="3214972" y="3359188"/>
            <a:chExt cx="346406" cy="347552"/>
          </a:xfrm>
        </p:grpSpPr>
        <p:sp>
          <p:nvSpPr>
            <p:cNvPr id="13223" name="Google Shape;13223;p6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64"/>
          <p:cNvGrpSpPr/>
          <p:nvPr/>
        </p:nvGrpSpPr>
        <p:grpSpPr>
          <a:xfrm>
            <a:off x="4629306" y="3409193"/>
            <a:ext cx="367255" cy="244486"/>
            <a:chOff x="4629306" y="3409193"/>
            <a:chExt cx="367255" cy="244486"/>
          </a:xfrm>
        </p:grpSpPr>
        <p:sp>
          <p:nvSpPr>
            <p:cNvPr id="13238" name="Google Shape;13238;p6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64"/>
          <p:cNvGrpSpPr/>
          <p:nvPr/>
        </p:nvGrpSpPr>
        <p:grpSpPr>
          <a:xfrm>
            <a:off x="4193490" y="3350084"/>
            <a:ext cx="289939" cy="334661"/>
            <a:chOff x="4193490" y="3350084"/>
            <a:chExt cx="289939" cy="334661"/>
          </a:xfrm>
        </p:grpSpPr>
        <p:sp>
          <p:nvSpPr>
            <p:cNvPr id="13249" name="Google Shape;13249;p6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64"/>
          <p:cNvGrpSpPr/>
          <p:nvPr/>
        </p:nvGrpSpPr>
        <p:grpSpPr>
          <a:xfrm>
            <a:off x="6533281" y="3351230"/>
            <a:ext cx="357037" cy="357005"/>
            <a:chOff x="6533281" y="3351230"/>
            <a:chExt cx="357037" cy="357005"/>
          </a:xfrm>
        </p:grpSpPr>
        <p:sp>
          <p:nvSpPr>
            <p:cNvPr id="13260" name="Google Shape;13260;p6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4"/>
          <p:cNvGrpSpPr/>
          <p:nvPr/>
        </p:nvGrpSpPr>
        <p:grpSpPr>
          <a:xfrm>
            <a:off x="6058441" y="3351230"/>
            <a:ext cx="357387" cy="357005"/>
            <a:chOff x="6058441" y="3351230"/>
            <a:chExt cx="357387" cy="357005"/>
          </a:xfrm>
        </p:grpSpPr>
        <p:sp>
          <p:nvSpPr>
            <p:cNvPr id="13264" name="Google Shape;13264;p6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64"/>
          <p:cNvGrpSpPr/>
          <p:nvPr/>
        </p:nvGrpSpPr>
        <p:grpSpPr>
          <a:xfrm>
            <a:off x="7957483" y="3350848"/>
            <a:ext cx="357387" cy="357387"/>
            <a:chOff x="7957483" y="3350848"/>
            <a:chExt cx="357387" cy="357387"/>
          </a:xfrm>
        </p:grpSpPr>
        <p:sp>
          <p:nvSpPr>
            <p:cNvPr id="13267" name="Google Shape;13267;p6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4"/>
          <p:cNvGrpSpPr/>
          <p:nvPr/>
        </p:nvGrpSpPr>
        <p:grpSpPr>
          <a:xfrm>
            <a:off x="7007771" y="3351230"/>
            <a:ext cx="357387" cy="357005"/>
            <a:chOff x="7007771" y="3351230"/>
            <a:chExt cx="357387" cy="357005"/>
          </a:xfrm>
        </p:grpSpPr>
        <p:sp>
          <p:nvSpPr>
            <p:cNvPr id="13271" name="Google Shape;13271;p6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4"/>
          <p:cNvGrpSpPr/>
          <p:nvPr/>
        </p:nvGrpSpPr>
        <p:grpSpPr>
          <a:xfrm>
            <a:off x="5108729" y="3351230"/>
            <a:ext cx="357005" cy="357005"/>
            <a:chOff x="5108729" y="3351230"/>
            <a:chExt cx="357005" cy="357005"/>
          </a:xfrm>
        </p:grpSpPr>
        <p:sp>
          <p:nvSpPr>
            <p:cNvPr id="13277" name="Google Shape;13277;p6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64"/>
          <p:cNvGrpSpPr/>
          <p:nvPr/>
        </p:nvGrpSpPr>
        <p:grpSpPr>
          <a:xfrm>
            <a:off x="5583569" y="3351230"/>
            <a:ext cx="357419" cy="357005"/>
            <a:chOff x="5583569" y="3351230"/>
            <a:chExt cx="357419" cy="357005"/>
          </a:xfrm>
        </p:grpSpPr>
        <p:sp>
          <p:nvSpPr>
            <p:cNvPr id="13280" name="Google Shape;13280;p6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64"/>
          <p:cNvGrpSpPr/>
          <p:nvPr/>
        </p:nvGrpSpPr>
        <p:grpSpPr>
          <a:xfrm>
            <a:off x="7482229" y="3351230"/>
            <a:ext cx="357419" cy="357005"/>
            <a:chOff x="7482229" y="3351230"/>
            <a:chExt cx="357419" cy="357005"/>
          </a:xfrm>
        </p:grpSpPr>
        <p:sp>
          <p:nvSpPr>
            <p:cNvPr id="13283" name="Google Shape;13283;p6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4"/>
          <p:cNvGrpSpPr/>
          <p:nvPr/>
        </p:nvGrpSpPr>
        <p:grpSpPr>
          <a:xfrm>
            <a:off x="3764485" y="2890682"/>
            <a:ext cx="222874" cy="345737"/>
            <a:chOff x="3764485" y="2890682"/>
            <a:chExt cx="222874" cy="345737"/>
          </a:xfrm>
        </p:grpSpPr>
        <p:sp>
          <p:nvSpPr>
            <p:cNvPr id="13289" name="Google Shape;13289;p6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4"/>
          <p:cNvGrpSpPr/>
          <p:nvPr/>
        </p:nvGrpSpPr>
        <p:grpSpPr>
          <a:xfrm>
            <a:off x="2238616" y="2908131"/>
            <a:ext cx="422596" cy="310382"/>
            <a:chOff x="2278533" y="2937377"/>
            <a:chExt cx="346788" cy="254704"/>
          </a:xfrm>
        </p:grpSpPr>
        <p:sp>
          <p:nvSpPr>
            <p:cNvPr id="13293" name="Google Shape;13293;p6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5" name="Google Shape;13295;p6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6" name="Google Shape;13296;p64"/>
          <p:cNvGrpSpPr/>
          <p:nvPr/>
        </p:nvGrpSpPr>
        <p:grpSpPr>
          <a:xfrm>
            <a:off x="1836637" y="2891510"/>
            <a:ext cx="286152" cy="346438"/>
            <a:chOff x="1836637" y="2891510"/>
            <a:chExt cx="286152" cy="346438"/>
          </a:xfrm>
        </p:grpSpPr>
        <p:sp>
          <p:nvSpPr>
            <p:cNvPr id="13297" name="Google Shape;13297;p6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64"/>
          <p:cNvGrpSpPr/>
          <p:nvPr/>
        </p:nvGrpSpPr>
        <p:grpSpPr>
          <a:xfrm>
            <a:off x="5585861" y="2905929"/>
            <a:ext cx="379764" cy="337684"/>
            <a:chOff x="5585861" y="2905929"/>
            <a:chExt cx="379764" cy="337684"/>
          </a:xfrm>
        </p:grpSpPr>
        <p:sp>
          <p:nvSpPr>
            <p:cNvPr id="13301" name="Google Shape;13301;p6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64"/>
          <p:cNvGrpSpPr/>
          <p:nvPr/>
        </p:nvGrpSpPr>
        <p:grpSpPr>
          <a:xfrm>
            <a:off x="1327676" y="2910480"/>
            <a:ext cx="347934" cy="310024"/>
            <a:chOff x="1327676" y="2910480"/>
            <a:chExt cx="347934" cy="310024"/>
          </a:xfrm>
        </p:grpSpPr>
        <p:sp>
          <p:nvSpPr>
            <p:cNvPr id="13306" name="Google Shape;13306;p6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1" name="Google Shape;13311;p6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2" name="Google Shape;13312;p64"/>
          <p:cNvGrpSpPr/>
          <p:nvPr/>
        </p:nvGrpSpPr>
        <p:grpSpPr>
          <a:xfrm>
            <a:off x="2753401" y="2869564"/>
            <a:ext cx="382828" cy="358601"/>
            <a:chOff x="2753373" y="2902523"/>
            <a:chExt cx="347552" cy="325557"/>
          </a:xfrm>
        </p:grpSpPr>
        <p:sp>
          <p:nvSpPr>
            <p:cNvPr id="13313" name="Google Shape;13313;p6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4"/>
          <p:cNvGrpSpPr/>
          <p:nvPr/>
        </p:nvGrpSpPr>
        <p:grpSpPr>
          <a:xfrm>
            <a:off x="849016" y="2903255"/>
            <a:ext cx="356655" cy="335425"/>
            <a:chOff x="849016" y="2903255"/>
            <a:chExt cx="356655" cy="335425"/>
          </a:xfrm>
        </p:grpSpPr>
        <p:sp>
          <p:nvSpPr>
            <p:cNvPr id="13320" name="Google Shape;13320;p6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64"/>
          <p:cNvGrpSpPr/>
          <p:nvPr/>
        </p:nvGrpSpPr>
        <p:grpSpPr>
          <a:xfrm>
            <a:off x="4210933" y="2926777"/>
            <a:ext cx="280072" cy="275520"/>
            <a:chOff x="4210933" y="2926777"/>
            <a:chExt cx="280072" cy="275520"/>
          </a:xfrm>
        </p:grpSpPr>
        <p:sp>
          <p:nvSpPr>
            <p:cNvPr id="13332" name="Google Shape;13332;p6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4"/>
          <p:cNvGrpSpPr/>
          <p:nvPr/>
        </p:nvGrpSpPr>
        <p:grpSpPr>
          <a:xfrm>
            <a:off x="4667216" y="2915382"/>
            <a:ext cx="320273" cy="318395"/>
            <a:chOff x="4667216" y="2915382"/>
            <a:chExt cx="320273" cy="318395"/>
          </a:xfrm>
        </p:grpSpPr>
        <p:sp>
          <p:nvSpPr>
            <p:cNvPr id="13346" name="Google Shape;13346;p6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64"/>
          <p:cNvGrpSpPr/>
          <p:nvPr/>
        </p:nvGrpSpPr>
        <p:grpSpPr>
          <a:xfrm>
            <a:off x="5170480" y="2934639"/>
            <a:ext cx="261929" cy="280550"/>
            <a:chOff x="5170480" y="2934639"/>
            <a:chExt cx="261929" cy="280550"/>
          </a:xfrm>
        </p:grpSpPr>
        <p:sp>
          <p:nvSpPr>
            <p:cNvPr id="13351" name="Google Shape;13351;p6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4"/>
          <p:cNvGrpSpPr/>
          <p:nvPr/>
        </p:nvGrpSpPr>
        <p:grpSpPr>
          <a:xfrm>
            <a:off x="6069423" y="2891892"/>
            <a:ext cx="362321" cy="364231"/>
            <a:chOff x="6069423" y="2891892"/>
            <a:chExt cx="362321" cy="364231"/>
          </a:xfrm>
        </p:grpSpPr>
        <p:sp>
          <p:nvSpPr>
            <p:cNvPr id="13359" name="Google Shape;13359;p6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4"/>
          <p:cNvGrpSpPr/>
          <p:nvPr/>
        </p:nvGrpSpPr>
        <p:grpSpPr>
          <a:xfrm>
            <a:off x="6571955" y="2919170"/>
            <a:ext cx="308878" cy="311170"/>
            <a:chOff x="6571955" y="2919170"/>
            <a:chExt cx="308878" cy="311170"/>
          </a:xfrm>
        </p:grpSpPr>
        <p:sp>
          <p:nvSpPr>
            <p:cNvPr id="13366" name="Google Shape;13366;p6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4"/>
          <p:cNvGrpSpPr/>
          <p:nvPr/>
        </p:nvGrpSpPr>
        <p:grpSpPr>
          <a:xfrm>
            <a:off x="7500054" y="2934735"/>
            <a:ext cx="350576" cy="280454"/>
            <a:chOff x="7500054" y="2934735"/>
            <a:chExt cx="350576" cy="280454"/>
          </a:xfrm>
        </p:grpSpPr>
        <p:sp>
          <p:nvSpPr>
            <p:cNvPr id="13377" name="Google Shape;13377;p6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64"/>
          <p:cNvGrpSpPr/>
          <p:nvPr/>
        </p:nvGrpSpPr>
        <p:grpSpPr>
          <a:xfrm>
            <a:off x="7024430" y="2874662"/>
            <a:ext cx="332012" cy="355454"/>
            <a:chOff x="7055134" y="2919170"/>
            <a:chExt cx="290321" cy="310820"/>
          </a:xfrm>
        </p:grpSpPr>
        <p:sp>
          <p:nvSpPr>
            <p:cNvPr id="13386" name="Google Shape;13386;p6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4"/>
          <p:cNvGrpSpPr/>
          <p:nvPr/>
        </p:nvGrpSpPr>
        <p:grpSpPr>
          <a:xfrm>
            <a:off x="7985143" y="2900613"/>
            <a:ext cx="330109" cy="347552"/>
            <a:chOff x="7985143" y="2900613"/>
            <a:chExt cx="330109" cy="347552"/>
          </a:xfrm>
        </p:grpSpPr>
        <p:sp>
          <p:nvSpPr>
            <p:cNvPr id="13401" name="Google Shape;13401;p6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4"/>
          <p:cNvGrpSpPr/>
          <p:nvPr/>
        </p:nvGrpSpPr>
        <p:grpSpPr>
          <a:xfrm>
            <a:off x="7990840" y="2435226"/>
            <a:ext cx="354363" cy="353631"/>
            <a:chOff x="7990840" y="2435226"/>
            <a:chExt cx="354363" cy="353631"/>
          </a:xfrm>
        </p:grpSpPr>
        <p:sp>
          <p:nvSpPr>
            <p:cNvPr id="13410" name="Google Shape;13410;p6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4"/>
          <p:cNvGrpSpPr/>
          <p:nvPr/>
        </p:nvGrpSpPr>
        <p:grpSpPr>
          <a:xfrm>
            <a:off x="1817317" y="2480330"/>
            <a:ext cx="350958" cy="263043"/>
            <a:chOff x="1817317" y="2480330"/>
            <a:chExt cx="350958" cy="263043"/>
          </a:xfrm>
        </p:grpSpPr>
        <p:sp>
          <p:nvSpPr>
            <p:cNvPr id="13414" name="Google Shape;13414;p6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64"/>
          <p:cNvGrpSpPr/>
          <p:nvPr/>
        </p:nvGrpSpPr>
        <p:grpSpPr>
          <a:xfrm>
            <a:off x="1341727" y="2483349"/>
            <a:ext cx="419913" cy="308109"/>
            <a:chOff x="1341727" y="2483349"/>
            <a:chExt cx="419913" cy="308109"/>
          </a:xfrm>
        </p:grpSpPr>
        <p:sp>
          <p:nvSpPr>
            <p:cNvPr id="13420" name="Google Shape;13420;p6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4"/>
          <p:cNvGrpSpPr/>
          <p:nvPr/>
        </p:nvGrpSpPr>
        <p:grpSpPr>
          <a:xfrm>
            <a:off x="854332" y="2447736"/>
            <a:ext cx="376358" cy="330109"/>
            <a:chOff x="854332" y="2447736"/>
            <a:chExt cx="376358" cy="330109"/>
          </a:xfrm>
        </p:grpSpPr>
        <p:sp>
          <p:nvSpPr>
            <p:cNvPr id="13424" name="Google Shape;13424;p6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64"/>
          <p:cNvGrpSpPr/>
          <p:nvPr/>
        </p:nvGrpSpPr>
        <p:grpSpPr>
          <a:xfrm>
            <a:off x="4206763" y="2450951"/>
            <a:ext cx="322151" cy="322374"/>
            <a:chOff x="4206763" y="2450951"/>
            <a:chExt cx="322151" cy="322374"/>
          </a:xfrm>
        </p:grpSpPr>
        <p:sp>
          <p:nvSpPr>
            <p:cNvPr id="13433" name="Google Shape;13433;p6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4"/>
          <p:cNvGrpSpPr/>
          <p:nvPr/>
        </p:nvGrpSpPr>
        <p:grpSpPr>
          <a:xfrm>
            <a:off x="7528096" y="2450059"/>
            <a:ext cx="327976" cy="324316"/>
            <a:chOff x="7528096" y="2450059"/>
            <a:chExt cx="327976" cy="324316"/>
          </a:xfrm>
        </p:grpSpPr>
        <p:sp>
          <p:nvSpPr>
            <p:cNvPr id="13436" name="Google Shape;13436;p6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4"/>
          <p:cNvGrpSpPr/>
          <p:nvPr/>
        </p:nvGrpSpPr>
        <p:grpSpPr>
          <a:xfrm>
            <a:off x="7077129" y="2512542"/>
            <a:ext cx="282364" cy="198619"/>
            <a:chOff x="7077129" y="2512542"/>
            <a:chExt cx="282364" cy="198619"/>
          </a:xfrm>
        </p:grpSpPr>
        <p:sp>
          <p:nvSpPr>
            <p:cNvPr id="13442" name="Google Shape;13442;p6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4"/>
          <p:cNvGrpSpPr/>
          <p:nvPr/>
        </p:nvGrpSpPr>
        <p:grpSpPr>
          <a:xfrm>
            <a:off x="3725461" y="2444712"/>
            <a:ext cx="334279" cy="334661"/>
            <a:chOff x="3725461" y="2444712"/>
            <a:chExt cx="334279" cy="334661"/>
          </a:xfrm>
        </p:grpSpPr>
        <p:sp>
          <p:nvSpPr>
            <p:cNvPr id="13449" name="Google Shape;13449;p6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64"/>
          <p:cNvGrpSpPr/>
          <p:nvPr/>
        </p:nvGrpSpPr>
        <p:grpSpPr>
          <a:xfrm>
            <a:off x="6577238" y="2457221"/>
            <a:ext cx="332019" cy="310788"/>
            <a:chOff x="6577238" y="2457221"/>
            <a:chExt cx="332019" cy="310788"/>
          </a:xfrm>
        </p:grpSpPr>
        <p:sp>
          <p:nvSpPr>
            <p:cNvPr id="13457" name="Google Shape;13457;p6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64"/>
          <p:cNvGrpSpPr/>
          <p:nvPr/>
        </p:nvGrpSpPr>
        <p:grpSpPr>
          <a:xfrm>
            <a:off x="2818561" y="2439778"/>
            <a:ext cx="247892" cy="346024"/>
            <a:chOff x="2818561" y="2439778"/>
            <a:chExt cx="247892" cy="346024"/>
          </a:xfrm>
        </p:grpSpPr>
        <p:sp>
          <p:nvSpPr>
            <p:cNvPr id="13464" name="Google Shape;13464;p6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64"/>
          <p:cNvGrpSpPr/>
          <p:nvPr/>
        </p:nvGrpSpPr>
        <p:grpSpPr>
          <a:xfrm>
            <a:off x="3207778" y="2474632"/>
            <a:ext cx="419933" cy="275170"/>
            <a:chOff x="3207778" y="2474632"/>
            <a:chExt cx="419933" cy="275170"/>
          </a:xfrm>
        </p:grpSpPr>
        <p:sp>
          <p:nvSpPr>
            <p:cNvPr id="13477" name="Google Shape;13477;p6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64"/>
          <p:cNvGrpSpPr/>
          <p:nvPr/>
        </p:nvGrpSpPr>
        <p:grpSpPr>
          <a:xfrm>
            <a:off x="6099375" y="2456075"/>
            <a:ext cx="337684" cy="314194"/>
            <a:chOff x="6099375" y="2456075"/>
            <a:chExt cx="337684" cy="314194"/>
          </a:xfrm>
        </p:grpSpPr>
        <p:sp>
          <p:nvSpPr>
            <p:cNvPr id="13492" name="Google Shape;13492;p6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4" name="Google Shape;13494;p64"/>
          <p:cNvGrpSpPr/>
          <p:nvPr/>
        </p:nvGrpSpPr>
        <p:grpSpPr>
          <a:xfrm>
            <a:off x="2312623" y="2468584"/>
            <a:ext cx="312698" cy="286534"/>
            <a:chOff x="2312623" y="2468584"/>
            <a:chExt cx="312698" cy="286534"/>
          </a:xfrm>
        </p:grpSpPr>
        <p:sp>
          <p:nvSpPr>
            <p:cNvPr id="13495" name="Google Shape;13495;p6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4"/>
          <p:cNvGrpSpPr/>
          <p:nvPr/>
        </p:nvGrpSpPr>
        <p:grpSpPr>
          <a:xfrm>
            <a:off x="5618805" y="2440924"/>
            <a:ext cx="345292" cy="342618"/>
            <a:chOff x="5618805" y="2440924"/>
            <a:chExt cx="345292" cy="342618"/>
          </a:xfrm>
        </p:grpSpPr>
        <p:sp>
          <p:nvSpPr>
            <p:cNvPr id="13499" name="Google Shape;13499;p6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64"/>
          <p:cNvGrpSpPr/>
          <p:nvPr/>
        </p:nvGrpSpPr>
        <p:grpSpPr>
          <a:xfrm>
            <a:off x="4653179" y="2446590"/>
            <a:ext cx="377886" cy="331255"/>
            <a:chOff x="4653179" y="2446590"/>
            <a:chExt cx="377886" cy="331255"/>
          </a:xfrm>
        </p:grpSpPr>
        <p:sp>
          <p:nvSpPr>
            <p:cNvPr id="13505" name="Google Shape;13505;p6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64"/>
          <p:cNvGrpSpPr/>
          <p:nvPr/>
        </p:nvGrpSpPr>
        <p:grpSpPr>
          <a:xfrm>
            <a:off x="5184517" y="2459481"/>
            <a:ext cx="252062" cy="305122"/>
            <a:chOff x="5184517" y="2459481"/>
            <a:chExt cx="252062" cy="305122"/>
          </a:xfrm>
        </p:grpSpPr>
        <p:sp>
          <p:nvSpPr>
            <p:cNvPr id="13510" name="Google Shape;13510;p6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6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64"/>
          <p:cNvGrpSpPr/>
          <p:nvPr/>
        </p:nvGrpSpPr>
        <p:grpSpPr>
          <a:xfrm>
            <a:off x="6155459" y="1969108"/>
            <a:ext cx="249770" cy="363849"/>
            <a:chOff x="6155459" y="1969108"/>
            <a:chExt cx="249770" cy="363849"/>
          </a:xfrm>
        </p:grpSpPr>
        <p:sp>
          <p:nvSpPr>
            <p:cNvPr id="13518" name="Google Shape;13518;p6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64"/>
          <p:cNvGrpSpPr/>
          <p:nvPr/>
        </p:nvGrpSpPr>
        <p:grpSpPr>
          <a:xfrm>
            <a:off x="2280029" y="1970604"/>
            <a:ext cx="353631" cy="354395"/>
            <a:chOff x="2280029" y="1970604"/>
            <a:chExt cx="353631" cy="354395"/>
          </a:xfrm>
        </p:grpSpPr>
        <p:sp>
          <p:nvSpPr>
            <p:cNvPr id="13528" name="Google Shape;13528;p6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64"/>
          <p:cNvGrpSpPr/>
          <p:nvPr/>
        </p:nvGrpSpPr>
        <p:grpSpPr>
          <a:xfrm>
            <a:off x="8065100" y="2000174"/>
            <a:ext cx="255086" cy="301685"/>
            <a:chOff x="8065100" y="2000174"/>
            <a:chExt cx="255086" cy="301685"/>
          </a:xfrm>
        </p:grpSpPr>
        <p:sp>
          <p:nvSpPr>
            <p:cNvPr id="13533" name="Google Shape;13533;p6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4"/>
          <p:cNvGrpSpPr/>
          <p:nvPr/>
        </p:nvGrpSpPr>
        <p:grpSpPr>
          <a:xfrm>
            <a:off x="6633705" y="1969108"/>
            <a:ext cx="249420" cy="363849"/>
            <a:chOff x="6633705" y="1969108"/>
            <a:chExt cx="249420" cy="363849"/>
          </a:xfrm>
        </p:grpSpPr>
        <p:sp>
          <p:nvSpPr>
            <p:cNvPr id="13538" name="Google Shape;13538;p6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4"/>
          <p:cNvGrpSpPr/>
          <p:nvPr/>
        </p:nvGrpSpPr>
        <p:grpSpPr>
          <a:xfrm>
            <a:off x="5211031" y="1969108"/>
            <a:ext cx="226661" cy="363467"/>
            <a:chOff x="5211031" y="1969108"/>
            <a:chExt cx="226661" cy="363467"/>
          </a:xfrm>
        </p:grpSpPr>
        <p:sp>
          <p:nvSpPr>
            <p:cNvPr id="13547" name="Google Shape;13547;p6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64"/>
          <p:cNvGrpSpPr/>
          <p:nvPr/>
        </p:nvGrpSpPr>
        <p:grpSpPr>
          <a:xfrm>
            <a:off x="3712952" y="1970604"/>
            <a:ext cx="354363" cy="354395"/>
            <a:chOff x="3712952" y="1970604"/>
            <a:chExt cx="354363" cy="354395"/>
          </a:xfrm>
        </p:grpSpPr>
        <p:sp>
          <p:nvSpPr>
            <p:cNvPr id="13550" name="Google Shape;13550;p6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4"/>
          <p:cNvGrpSpPr/>
          <p:nvPr/>
        </p:nvGrpSpPr>
        <p:grpSpPr>
          <a:xfrm>
            <a:off x="3235438" y="1970604"/>
            <a:ext cx="354363" cy="354745"/>
            <a:chOff x="3235438" y="1970604"/>
            <a:chExt cx="354363" cy="354745"/>
          </a:xfrm>
        </p:grpSpPr>
        <p:sp>
          <p:nvSpPr>
            <p:cNvPr id="13560" name="Google Shape;13560;p6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64"/>
          <p:cNvGrpSpPr/>
          <p:nvPr/>
        </p:nvGrpSpPr>
        <p:grpSpPr>
          <a:xfrm>
            <a:off x="1329585" y="1989925"/>
            <a:ext cx="341472" cy="335074"/>
            <a:chOff x="1329585" y="1989925"/>
            <a:chExt cx="341472" cy="335074"/>
          </a:xfrm>
        </p:grpSpPr>
        <p:sp>
          <p:nvSpPr>
            <p:cNvPr id="13574" name="Google Shape;13574;p6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64"/>
          <p:cNvGrpSpPr/>
          <p:nvPr/>
        </p:nvGrpSpPr>
        <p:grpSpPr>
          <a:xfrm>
            <a:off x="5591871" y="1989906"/>
            <a:ext cx="416649" cy="325597"/>
            <a:chOff x="5626763" y="2013829"/>
            <a:chExt cx="351722" cy="274788"/>
          </a:xfrm>
        </p:grpSpPr>
        <p:sp>
          <p:nvSpPr>
            <p:cNvPr id="13578" name="Google Shape;13578;p6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4"/>
          <p:cNvGrpSpPr/>
          <p:nvPr/>
        </p:nvGrpSpPr>
        <p:grpSpPr>
          <a:xfrm>
            <a:off x="7576605" y="1983877"/>
            <a:ext cx="276698" cy="333133"/>
            <a:chOff x="7576605" y="1983877"/>
            <a:chExt cx="276698" cy="333133"/>
          </a:xfrm>
        </p:grpSpPr>
        <p:sp>
          <p:nvSpPr>
            <p:cNvPr id="13589" name="Google Shape;13589;p6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64"/>
          <p:cNvGrpSpPr/>
          <p:nvPr/>
        </p:nvGrpSpPr>
        <p:grpSpPr>
          <a:xfrm>
            <a:off x="853568" y="1975538"/>
            <a:ext cx="337334" cy="353599"/>
            <a:chOff x="853568" y="1975538"/>
            <a:chExt cx="337334" cy="353599"/>
          </a:xfrm>
        </p:grpSpPr>
        <p:sp>
          <p:nvSpPr>
            <p:cNvPr id="13592" name="Google Shape;13592;p6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4"/>
          <p:cNvGrpSpPr/>
          <p:nvPr/>
        </p:nvGrpSpPr>
        <p:grpSpPr>
          <a:xfrm>
            <a:off x="2770052" y="2009628"/>
            <a:ext cx="327085" cy="277080"/>
            <a:chOff x="2770052" y="2009628"/>
            <a:chExt cx="327085" cy="277080"/>
          </a:xfrm>
        </p:grpSpPr>
        <p:sp>
          <p:nvSpPr>
            <p:cNvPr id="13597" name="Google Shape;13597;p6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9" name="Google Shape;13599;p6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0" name="Google Shape;13600;p64"/>
          <p:cNvGrpSpPr/>
          <p:nvPr/>
        </p:nvGrpSpPr>
        <p:grpSpPr>
          <a:xfrm>
            <a:off x="4195399" y="1970604"/>
            <a:ext cx="344878" cy="343573"/>
            <a:chOff x="4195399" y="1970604"/>
            <a:chExt cx="344878" cy="343573"/>
          </a:xfrm>
        </p:grpSpPr>
        <p:sp>
          <p:nvSpPr>
            <p:cNvPr id="13601" name="Google Shape;13601;p6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64"/>
          <p:cNvGrpSpPr/>
          <p:nvPr/>
        </p:nvGrpSpPr>
        <p:grpSpPr>
          <a:xfrm>
            <a:off x="4674791" y="1977447"/>
            <a:ext cx="344528" cy="344114"/>
            <a:chOff x="4674791" y="1977447"/>
            <a:chExt cx="344528" cy="344114"/>
          </a:xfrm>
        </p:grpSpPr>
        <p:sp>
          <p:nvSpPr>
            <p:cNvPr id="13606" name="Google Shape;13606;p6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64"/>
          <p:cNvGrpSpPr/>
          <p:nvPr/>
        </p:nvGrpSpPr>
        <p:grpSpPr>
          <a:xfrm>
            <a:off x="6083810" y="1547297"/>
            <a:ext cx="382819" cy="310788"/>
            <a:chOff x="6083810" y="1547297"/>
            <a:chExt cx="382819" cy="310788"/>
          </a:xfrm>
        </p:grpSpPr>
        <p:sp>
          <p:nvSpPr>
            <p:cNvPr id="13633" name="Google Shape;13633;p6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64"/>
          <p:cNvGrpSpPr/>
          <p:nvPr/>
        </p:nvGrpSpPr>
        <p:grpSpPr>
          <a:xfrm>
            <a:off x="6558300" y="1538193"/>
            <a:ext cx="382788" cy="328613"/>
            <a:chOff x="6558300" y="1538193"/>
            <a:chExt cx="382788" cy="328613"/>
          </a:xfrm>
        </p:grpSpPr>
        <p:sp>
          <p:nvSpPr>
            <p:cNvPr id="13652" name="Google Shape;13652;p6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64"/>
          <p:cNvGrpSpPr/>
          <p:nvPr/>
        </p:nvGrpSpPr>
        <p:grpSpPr>
          <a:xfrm>
            <a:off x="5194002" y="1511297"/>
            <a:ext cx="259605" cy="346024"/>
            <a:chOff x="5194002" y="1511297"/>
            <a:chExt cx="259605" cy="346024"/>
          </a:xfrm>
        </p:grpSpPr>
        <p:sp>
          <p:nvSpPr>
            <p:cNvPr id="13655" name="Google Shape;13655;p6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64"/>
          <p:cNvGrpSpPr/>
          <p:nvPr/>
        </p:nvGrpSpPr>
        <p:grpSpPr>
          <a:xfrm>
            <a:off x="1394741" y="1512061"/>
            <a:ext cx="252444" cy="351722"/>
            <a:chOff x="1394741" y="1512061"/>
            <a:chExt cx="252444" cy="351722"/>
          </a:xfrm>
        </p:grpSpPr>
        <p:sp>
          <p:nvSpPr>
            <p:cNvPr id="13660" name="Google Shape;13660;p6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64"/>
          <p:cNvGrpSpPr/>
          <p:nvPr/>
        </p:nvGrpSpPr>
        <p:grpSpPr>
          <a:xfrm>
            <a:off x="855096" y="1504485"/>
            <a:ext cx="380910" cy="339594"/>
            <a:chOff x="855096" y="1504485"/>
            <a:chExt cx="380910" cy="339594"/>
          </a:xfrm>
        </p:grpSpPr>
        <p:sp>
          <p:nvSpPr>
            <p:cNvPr id="13678" name="Google Shape;13678;p6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64"/>
          <p:cNvGrpSpPr/>
          <p:nvPr/>
        </p:nvGrpSpPr>
        <p:grpSpPr>
          <a:xfrm>
            <a:off x="1819576" y="1511679"/>
            <a:ext cx="352103" cy="352103"/>
            <a:chOff x="1819576" y="1511679"/>
            <a:chExt cx="352103" cy="352103"/>
          </a:xfrm>
        </p:grpSpPr>
        <p:sp>
          <p:nvSpPr>
            <p:cNvPr id="13684" name="Google Shape;13684;p6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64"/>
          <p:cNvGrpSpPr/>
          <p:nvPr/>
        </p:nvGrpSpPr>
        <p:grpSpPr>
          <a:xfrm>
            <a:off x="5621097" y="1500761"/>
            <a:ext cx="371424" cy="355446"/>
            <a:chOff x="5621097" y="1500761"/>
            <a:chExt cx="371424" cy="355446"/>
          </a:xfrm>
        </p:grpSpPr>
        <p:sp>
          <p:nvSpPr>
            <p:cNvPr id="13689" name="Google Shape;13689;p6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64"/>
          <p:cNvGrpSpPr/>
          <p:nvPr/>
        </p:nvGrpSpPr>
        <p:grpSpPr>
          <a:xfrm>
            <a:off x="4670239" y="1541599"/>
            <a:ext cx="359679" cy="321833"/>
            <a:chOff x="4670239" y="1541599"/>
            <a:chExt cx="359679" cy="321833"/>
          </a:xfrm>
        </p:grpSpPr>
        <p:sp>
          <p:nvSpPr>
            <p:cNvPr id="13692" name="Google Shape;13692;p6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64"/>
          <p:cNvGrpSpPr/>
          <p:nvPr/>
        </p:nvGrpSpPr>
        <p:grpSpPr>
          <a:xfrm>
            <a:off x="4212429" y="1502385"/>
            <a:ext cx="321037" cy="353822"/>
            <a:chOff x="4212429" y="1502385"/>
            <a:chExt cx="321037" cy="353822"/>
          </a:xfrm>
        </p:grpSpPr>
        <p:sp>
          <p:nvSpPr>
            <p:cNvPr id="13698" name="Google Shape;13698;p6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4"/>
          <p:cNvGrpSpPr/>
          <p:nvPr/>
        </p:nvGrpSpPr>
        <p:grpSpPr>
          <a:xfrm>
            <a:off x="2302788" y="1505981"/>
            <a:ext cx="336188" cy="335425"/>
            <a:chOff x="2302788" y="1505981"/>
            <a:chExt cx="336188" cy="335425"/>
          </a:xfrm>
        </p:grpSpPr>
        <p:sp>
          <p:nvSpPr>
            <p:cNvPr id="13703" name="Google Shape;13703;p6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64"/>
          <p:cNvGrpSpPr/>
          <p:nvPr/>
        </p:nvGrpSpPr>
        <p:grpSpPr>
          <a:xfrm>
            <a:off x="2780301" y="1521896"/>
            <a:ext cx="333133" cy="321037"/>
            <a:chOff x="2780301" y="1521896"/>
            <a:chExt cx="333133" cy="321037"/>
          </a:xfrm>
        </p:grpSpPr>
        <p:sp>
          <p:nvSpPr>
            <p:cNvPr id="13721" name="Google Shape;13721;p6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64"/>
          <p:cNvGrpSpPr/>
          <p:nvPr/>
        </p:nvGrpSpPr>
        <p:grpSpPr>
          <a:xfrm>
            <a:off x="3316159" y="1515085"/>
            <a:ext cx="211892" cy="339594"/>
            <a:chOff x="3316159" y="1515085"/>
            <a:chExt cx="211892" cy="339594"/>
          </a:xfrm>
        </p:grpSpPr>
        <p:sp>
          <p:nvSpPr>
            <p:cNvPr id="13742" name="Google Shape;13742;p6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4"/>
            <p:cNvGrpSpPr/>
            <p:nvPr/>
          </p:nvGrpSpPr>
          <p:grpSpPr>
            <a:xfrm>
              <a:off x="3316159" y="1515085"/>
              <a:ext cx="211892" cy="339594"/>
              <a:chOff x="3316159" y="1515085"/>
              <a:chExt cx="211892" cy="339594"/>
            </a:xfrm>
          </p:grpSpPr>
          <p:sp>
            <p:nvSpPr>
              <p:cNvPr id="13746" name="Google Shape;13746;p6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2" name="Google Shape;13752;p64"/>
          <p:cNvGrpSpPr/>
          <p:nvPr/>
        </p:nvGrpSpPr>
        <p:grpSpPr>
          <a:xfrm>
            <a:off x="3716358" y="1544655"/>
            <a:ext cx="361971" cy="314958"/>
            <a:chOff x="3716358" y="1544655"/>
            <a:chExt cx="361971" cy="314958"/>
          </a:xfrm>
        </p:grpSpPr>
        <p:sp>
          <p:nvSpPr>
            <p:cNvPr id="13753" name="Google Shape;13753;p6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8" name="Google Shape;13758;p64"/>
            <p:cNvGrpSpPr/>
            <p:nvPr/>
          </p:nvGrpSpPr>
          <p:grpSpPr>
            <a:xfrm>
              <a:off x="3716358" y="1544655"/>
              <a:ext cx="361971" cy="314958"/>
              <a:chOff x="3716358" y="1544655"/>
              <a:chExt cx="361971" cy="314958"/>
            </a:xfrm>
          </p:grpSpPr>
          <p:sp>
            <p:nvSpPr>
              <p:cNvPr id="13759" name="Google Shape;13759;p6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4" name="Google Shape;13764;p64"/>
          <p:cNvGrpSpPr/>
          <p:nvPr/>
        </p:nvGrpSpPr>
        <p:grpSpPr>
          <a:xfrm>
            <a:off x="7011924" y="1557552"/>
            <a:ext cx="499533" cy="305136"/>
            <a:chOff x="7009649" y="1541981"/>
            <a:chExt cx="524940" cy="320655"/>
          </a:xfrm>
        </p:grpSpPr>
        <p:sp>
          <p:nvSpPr>
            <p:cNvPr id="13765" name="Google Shape;13765;p6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64"/>
          <p:cNvGrpSpPr/>
          <p:nvPr/>
        </p:nvGrpSpPr>
        <p:grpSpPr>
          <a:xfrm>
            <a:off x="8034034" y="1518109"/>
            <a:ext cx="282746" cy="340358"/>
            <a:chOff x="8034034" y="1518109"/>
            <a:chExt cx="282746" cy="340358"/>
          </a:xfrm>
        </p:grpSpPr>
        <p:sp>
          <p:nvSpPr>
            <p:cNvPr id="13774" name="Google Shape;13774;p6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4"/>
          <p:cNvGrpSpPr/>
          <p:nvPr/>
        </p:nvGrpSpPr>
        <p:grpSpPr>
          <a:xfrm>
            <a:off x="7582302" y="1499934"/>
            <a:ext cx="369133" cy="360411"/>
            <a:chOff x="7582302" y="1499934"/>
            <a:chExt cx="369133" cy="360411"/>
          </a:xfrm>
        </p:grpSpPr>
        <p:sp>
          <p:nvSpPr>
            <p:cNvPr id="13779" name="Google Shape;13779;p6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64"/>
          <p:cNvGrpSpPr/>
          <p:nvPr/>
        </p:nvGrpSpPr>
        <p:grpSpPr>
          <a:xfrm>
            <a:off x="6196089" y="3817152"/>
            <a:ext cx="346056" cy="345674"/>
            <a:chOff x="2238181" y="4120624"/>
            <a:chExt cx="346056" cy="345674"/>
          </a:xfrm>
        </p:grpSpPr>
        <p:grpSp>
          <p:nvGrpSpPr>
            <p:cNvPr id="13785" name="Google Shape;13785;p64"/>
            <p:cNvGrpSpPr/>
            <p:nvPr/>
          </p:nvGrpSpPr>
          <p:grpSpPr>
            <a:xfrm>
              <a:off x="2309155" y="4177413"/>
              <a:ext cx="203862" cy="231903"/>
              <a:chOff x="1512725" y="258500"/>
              <a:chExt cx="4570900" cy="5199625"/>
            </a:xfrm>
          </p:grpSpPr>
          <p:sp>
            <p:nvSpPr>
              <p:cNvPr id="13786" name="Google Shape;13786;p6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8" name="Google Shape;13788;p6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2"/>
        <p:cNvGrpSpPr/>
        <p:nvPr/>
      </p:nvGrpSpPr>
      <p:grpSpPr>
        <a:xfrm>
          <a:off x="0" y="0"/>
          <a:ext cx="0" cy="0"/>
          <a:chOff x="0" y="0"/>
          <a:chExt cx="0" cy="0"/>
        </a:xfrm>
      </p:grpSpPr>
      <p:pic>
        <p:nvPicPr>
          <p:cNvPr id="13793" name="Google Shape;13793;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799CA7-3CAA-4145-9D16-BAA9285060AF}"/>
              </a:ext>
            </a:extLst>
          </p:cNvPr>
          <p:cNvGrpSpPr/>
          <p:nvPr/>
        </p:nvGrpSpPr>
        <p:grpSpPr>
          <a:xfrm>
            <a:off x="618824" y="867815"/>
            <a:ext cx="5722709" cy="2140245"/>
            <a:chOff x="618824" y="1087950"/>
            <a:chExt cx="9085287" cy="4601283"/>
          </a:xfrm>
        </p:grpSpPr>
        <p:sp>
          <p:nvSpPr>
            <p:cNvPr id="4" name="Google Shape;1240;p44">
              <a:extLst>
                <a:ext uri="{FF2B5EF4-FFF2-40B4-BE49-F238E27FC236}">
                  <a16:creationId xmlns:a16="http://schemas.microsoft.com/office/drawing/2014/main" id="{041BE39A-50A6-416E-8D0D-02961DFC7445}"/>
                </a:ext>
              </a:extLst>
            </p:cNvPr>
            <p:cNvSpPr/>
            <p:nvPr/>
          </p:nvSpPr>
          <p:spPr>
            <a:xfrm>
              <a:off x="819303" y="2003576"/>
              <a:ext cx="8884808" cy="3685657"/>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41;p44">
              <a:extLst>
                <a:ext uri="{FF2B5EF4-FFF2-40B4-BE49-F238E27FC236}">
                  <a16:creationId xmlns:a16="http://schemas.microsoft.com/office/drawing/2014/main" id="{353EE90F-6998-4E77-BCBA-3A3814877ECD}"/>
                </a:ext>
              </a:extLst>
            </p:cNvPr>
            <p:cNvSpPr/>
            <p:nvPr/>
          </p:nvSpPr>
          <p:spPr>
            <a:xfrm>
              <a:off x="952958" y="2111850"/>
              <a:ext cx="8630179" cy="3299202"/>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 name="Google Shape;1243;p44">
              <a:extLst>
                <a:ext uri="{FF2B5EF4-FFF2-40B4-BE49-F238E27FC236}">
                  <a16:creationId xmlns:a16="http://schemas.microsoft.com/office/drawing/2014/main" id="{2C9693BA-B866-479A-86F0-7DB58466E0F8}"/>
                </a:ext>
              </a:extLst>
            </p:cNvPr>
            <p:cNvGraphicFramePr/>
            <p:nvPr>
              <p:extLst>
                <p:ext uri="{D42A27DB-BD31-4B8C-83A1-F6EECF244321}">
                  <p14:modId xmlns:p14="http://schemas.microsoft.com/office/powerpoint/2010/main" val="773369277"/>
                </p:ext>
              </p:extLst>
            </p:nvPr>
          </p:nvGraphicFramePr>
          <p:xfrm>
            <a:off x="997080" y="1395053"/>
            <a:ext cx="8646544" cy="3685657"/>
          </p:xfrm>
          <a:graphic>
            <a:graphicData uri="http://schemas.openxmlformats.org/drawingml/2006/table">
              <a:tbl>
                <a:tblPr>
                  <a:noFill/>
                  <a:tableStyleId>{EE8D0A74-243A-4E5C-9CE1-6F0210A88CAE}</a:tableStyleId>
                </a:tblPr>
                <a:tblGrid>
                  <a:gridCol w="607433">
                    <a:extLst>
                      <a:ext uri="{9D8B030D-6E8A-4147-A177-3AD203B41FA5}">
                        <a16:colId xmlns:a16="http://schemas.microsoft.com/office/drawing/2014/main" val="20000"/>
                      </a:ext>
                    </a:extLst>
                  </a:gridCol>
                  <a:gridCol w="1122460">
                    <a:extLst>
                      <a:ext uri="{9D8B030D-6E8A-4147-A177-3AD203B41FA5}">
                        <a16:colId xmlns:a16="http://schemas.microsoft.com/office/drawing/2014/main" val="20001"/>
                      </a:ext>
                    </a:extLst>
                  </a:gridCol>
                  <a:gridCol w="1173298">
                    <a:extLst>
                      <a:ext uri="{9D8B030D-6E8A-4147-A177-3AD203B41FA5}">
                        <a16:colId xmlns:a16="http://schemas.microsoft.com/office/drawing/2014/main" val="20002"/>
                      </a:ext>
                    </a:extLst>
                  </a:gridCol>
                  <a:gridCol w="1236385">
                    <a:extLst>
                      <a:ext uri="{9D8B030D-6E8A-4147-A177-3AD203B41FA5}">
                        <a16:colId xmlns:a16="http://schemas.microsoft.com/office/drawing/2014/main" val="3563350476"/>
                      </a:ext>
                    </a:extLst>
                  </a:gridCol>
                  <a:gridCol w="1306774">
                    <a:extLst>
                      <a:ext uri="{9D8B030D-6E8A-4147-A177-3AD203B41FA5}">
                        <a16:colId xmlns:a16="http://schemas.microsoft.com/office/drawing/2014/main" val="20003"/>
                      </a:ext>
                    </a:extLst>
                  </a:gridCol>
                </a:tblGrid>
                <a:tr h="224575">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sym typeface="Arial"/>
                          </a:rPr>
                          <a:t>SID</a:t>
                        </a:r>
                        <a:endParaRPr sz="1050" b="0" i="0" u="none" strike="noStrike" cap="none" dirty="0">
                          <a:solidFill>
                            <a:schemeClr val="lt1"/>
                          </a:solidFill>
                          <a:latin typeface="Maven Pro"/>
                          <a:sym typeface="Arial"/>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REG_ID</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NAME</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50" b="0" i="0" u="none" strike="noStrike" cap="none" dirty="0">
                            <a:solidFill>
                              <a:schemeClr val="lt1"/>
                            </a:solidFill>
                            <a:latin typeface="Maven Pro"/>
                            <a:ea typeface="Maven Pro"/>
                            <a:cs typeface="Maven Pro"/>
                            <a:sym typeface="Maven Pro"/>
                          </a:rPr>
                          <a:t>BRANCH_CODE</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EMAIL_ID</a:t>
                        </a:r>
                        <a:endParaRPr sz="105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235012">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1</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CSE-2023-01</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Kapil</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spcBef>
                            <a:spcPts val="0"/>
                          </a:spcBef>
                          <a:spcAft>
                            <a:spcPts val="0"/>
                          </a:spcAft>
                          <a:buNone/>
                        </a:pPr>
                        <a:r>
                          <a:rPr lang="en-US" sz="1050" dirty="0">
                            <a:solidFill>
                              <a:schemeClr val="lt1"/>
                            </a:solidFill>
                            <a:latin typeface="Maven Pro"/>
                            <a:ea typeface="Maven Pro"/>
                            <a:cs typeface="Maven Pro"/>
                            <a:sym typeface="Maven Pro"/>
                            <a:hlinkClick r:id="rId2"/>
                          </a:rPr>
                          <a:t>kapil@xyz.com</a:t>
                        </a:r>
                        <a:endParaRPr lang="en-US"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230011">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2</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CSE-2021-02</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spcBef>
                            <a:spcPts val="0"/>
                          </a:spcBef>
                          <a:spcAft>
                            <a:spcPts val="0"/>
                          </a:spcAft>
                          <a:buNone/>
                        </a:pPr>
                        <a:r>
                          <a:rPr lang="en" sz="1050" dirty="0">
                            <a:solidFill>
                              <a:schemeClr val="lt1"/>
                            </a:solidFill>
                            <a:latin typeface="Maven Pro"/>
                            <a:ea typeface="Maven Pro"/>
                            <a:cs typeface="Maven Pro"/>
                            <a:sym typeface="Maven Pro"/>
                            <a:hlinkClick r:id="rId3"/>
                          </a:rPr>
                          <a:t>virat@xyz.com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0">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3</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IT-2022-03</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Sehwag</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IT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hlinkClick r:id="rId4"/>
                          </a:rPr>
                          <a:t>sehwag@xyz.com</a:t>
                        </a:r>
                        <a:endParaRPr sz="105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256733">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Share Tech"/>
                            <a:cs typeface="Share Tech"/>
                            <a:sym typeface="Share Tech"/>
                          </a:rPr>
                          <a:t>4</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ECE-2023-04</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spcBef>
                            <a:spcPts val="0"/>
                          </a:spcBef>
                          <a:spcAft>
                            <a:spcPts val="0"/>
                          </a:spcAft>
                          <a:buNone/>
                        </a:pPr>
                        <a:r>
                          <a:rPr lang="en-US" sz="1050" dirty="0">
                            <a:solidFill>
                              <a:schemeClr val="lt1"/>
                            </a:solidFill>
                            <a:latin typeface="Maven Pro"/>
                            <a:ea typeface="Maven Pro"/>
                            <a:cs typeface="Maven Pro"/>
                            <a:sym typeface="Maven Pro"/>
                            <a:hlinkClick r:id="rId5"/>
                          </a:rPr>
                          <a:t>virat123@xyz.com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9520129"/>
                    </a:ext>
                  </a:extLst>
                </a:tr>
              </a:tbl>
            </a:graphicData>
          </a:graphic>
        </p:graphicFrame>
        <p:sp>
          <p:nvSpPr>
            <p:cNvPr id="7" name="Google Shape;474;p27">
              <a:extLst>
                <a:ext uri="{FF2B5EF4-FFF2-40B4-BE49-F238E27FC236}">
                  <a16:creationId xmlns:a16="http://schemas.microsoft.com/office/drawing/2014/main" id="{B0B19EA4-5E9D-4A96-98B3-6CCEA70AF5F3}"/>
                </a:ext>
              </a:extLst>
            </p:cNvPr>
            <p:cNvSpPr txBox="1">
              <a:spLocks/>
            </p:cNvSpPr>
            <p:nvPr/>
          </p:nvSpPr>
          <p:spPr>
            <a:xfrm>
              <a:off x="618824" y="1087950"/>
              <a:ext cx="3438591" cy="57780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dirty="0">
                  <a:solidFill>
                    <a:srgbClr val="FF9973"/>
                  </a:solidFill>
                </a:rPr>
                <a:t>STUDENT TABLE</a:t>
              </a:r>
            </a:p>
          </p:txBody>
        </p:sp>
      </p:grpSp>
      <p:grpSp>
        <p:nvGrpSpPr>
          <p:cNvPr id="9" name="Group 8">
            <a:extLst>
              <a:ext uri="{FF2B5EF4-FFF2-40B4-BE49-F238E27FC236}">
                <a16:creationId xmlns:a16="http://schemas.microsoft.com/office/drawing/2014/main" id="{AE7890D7-71DE-41CD-87E6-3C4EF37F8511}"/>
              </a:ext>
            </a:extLst>
          </p:cNvPr>
          <p:cNvGrpSpPr/>
          <p:nvPr/>
        </p:nvGrpSpPr>
        <p:grpSpPr>
          <a:xfrm>
            <a:off x="3484504" y="3308781"/>
            <a:ext cx="5315759" cy="1683175"/>
            <a:chOff x="521160" y="972113"/>
            <a:chExt cx="11510108" cy="5539340"/>
          </a:xfrm>
        </p:grpSpPr>
        <p:sp>
          <p:nvSpPr>
            <p:cNvPr id="10" name="Google Shape;1240;p44">
              <a:extLst>
                <a:ext uri="{FF2B5EF4-FFF2-40B4-BE49-F238E27FC236}">
                  <a16:creationId xmlns:a16="http://schemas.microsoft.com/office/drawing/2014/main" id="{55D1A047-BE5E-4B21-BB34-99EF1B4C1EE9}"/>
                </a:ext>
              </a:extLst>
            </p:cNvPr>
            <p:cNvSpPr/>
            <p:nvPr/>
          </p:nvSpPr>
          <p:spPr>
            <a:xfrm>
              <a:off x="819302" y="2103467"/>
              <a:ext cx="10955973" cy="4407986"/>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aphicFrame>
          <p:nvGraphicFramePr>
            <p:cNvPr id="11" name="Google Shape;1243;p44">
              <a:extLst>
                <a:ext uri="{FF2B5EF4-FFF2-40B4-BE49-F238E27FC236}">
                  <a16:creationId xmlns:a16="http://schemas.microsoft.com/office/drawing/2014/main" id="{C12E78F7-C053-46FF-86A2-DF84549E4D7D}"/>
                </a:ext>
              </a:extLst>
            </p:cNvPr>
            <p:cNvGraphicFramePr/>
            <p:nvPr>
              <p:extLst>
                <p:ext uri="{D42A27DB-BD31-4B8C-83A1-F6EECF244321}">
                  <p14:modId xmlns:p14="http://schemas.microsoft.com/office/powerpoint/2010/main" val="485545419"/>
                </p:ext>
              </p:extLst>
            </p:nvPr>
          </p:nvGraphicFramePr>
          <p:xfrm>
            <a:off x="905248" y="1071225"/>
            <a:ext cx="11126020" cy="5265774"/>
          </p:xfrm>
          <a:graphic>
            <a:graphicData uri="http://schemas.openxmlformats.org/drawingml/2006/table">
              <a:tbl>
                <a:tblPr>
                  <a:noFill/>
                  <a:tableStyleId>{EE8D0A74-243A-4E5C-9CE1-6F0210A88CAE}</a:tableStyleId>
                </a:tblPr>
                <a:tblGrid>
                  <a:gridCol w="1443738">
                    <a:extLst>
                      <a:ext uri="{9D8B030D-6E8A-4147-A177-3AD203B41FA5}">
                        <a16:colId xmlns:a16="http://schemas.microsoft.com/office/drawing/2014/main" val="20000"/>
                      </a:ext>
                    </a:extLst>
                  </a:gridCol>
                  <a:gridCol w="2216782">
                    <a:extLst>
                      <a:ext uri="{9D8B030D-6E8A-4147-A177-3AD203B41FA5}">
                        <a16:colId xmlns:a16="http://schemas.microsoft.com/office/drawing/2014/main" val="20001"/>
                      </a:ext>
                    </a:extLst>
                  </a:gridCol>
                  <a:gridCol w="1477854">
                    <a:extLst>
                      <a:ext uri="{9D8B030D-6E8A-4147-A177-3AD203B41FA5}">
                        <a16:colId xmlns:a16="http://schemas.microsoft.com/office/drawing/2014/main" val="20002"/>
                      </a:ext>
                    </a:extLst>
                  </a:gridCol>
                </a:tblGrid>
                <a:tr h="313340">
                  <a:tc>
                    <a:txBody>
                      <a:bodyPr/>
                      <a:lstStyle/>
                      <a:p>
                        <a:pPr marL="0" marR="0" lvl="0" indent="0" algn="ctr" rtl="0">
                          <a:lnSpc>
                            <a:spcPct val="100000"/>
                          </a:lnSpc>
                          <a:spcBef>
                            <a:spcPts val="0"/>
                          </a:spcBef>
                          <a:spcAft>
                            <a:spcPts val="0"/>
                          </a:spcAft>
                          <a:buClr>
                            <a:srgbClr val="000000"/>
                          </a:buClr>
                          <a:buFont typeface="Arial"/>
                          <a:buNone/>
                        </a:pPr>
                        <a:r>
                          <a:rPr lang="en-US" sz="900" b="0" i="0" u="none" strike="noStrike" cap="none" dirty="0">
                            <a:solidFill>
                              <a:schemeClr val="lt1"/>
                            </a:solidFill>
                            <a:latin typeface="Maven Pro"/>
                            <a:sym typeface="Arial"/>
                          </a:rPr>
                          <a:t>BRANCH_CODE</a:t>
                        </a:r>
                        <a:endParaRPr sz="900" b="0" i="0" u="none" strike="noStrike" cap="none" dirty="0">
                          <a:solidFill>
                            <a:schemeClr val="lt1"/>
                          </a:solidFill>
                          <a:latin typeface="Maven Pro"/>
                          <a:sym typeface="Arial"/>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900" dirty="0">
                            <a:solidFill>
                              <a:schemeClr val="lt1"/>
                            </a:solidFill>
                            <a:latin typeface="Maven Pro"/>
                            <a:ea typeface="Maven Pro"/>
                            <a:cs typeface="Maven Pro"/>
                            <a:sym typeface="Maven Pro"/>
                          </a:rPr>
                          <a:t>BRANCH_NAME</a:t>
                        </a:r>
                        <a:endParaRPr sz="90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900" dirty="0">
                            <a:solidFill>
                              <a:schemeClr val="lt1"/>
                            </a:solidFill>
                            <a:latin typeface="Maven Pro"/>
                            <a:ea typeface="Maven Pro"/>
                            <a:cs typeface="Maven Pro"/>
                            <a:sym typeface="Maven Pro"/>
                          </a:rPr>
                          <a:t>HOD</a:t>
                        </a:r>
                        <a:endParaRPr sz="90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13340">
                  <a:tc>
                    <a:txBody>
                      <a:bodyPr/>
                      <a:lstStyle/>
                      <a:p>
                        <a:pPr marL="0" marR="0" lvl="0" indent="0" algn="ctr" rtl="0">
                          <a:lnSpc>
                            <a:spcPct val="100000"/>
                          </a:lnSpc>
                          <a:spcBef>
                            <a:spcPts val="0"/>
                          </a:spcBef>
                          <a:spcAft>
                            <a:spcPts val="0"/>
                          </a:spcAft>
                          <a:buClr>
                            <a:srgbClr val="000000"/>
                          </a:buClr>
                          <a:buFont typeface="Arial"/>
                          <a:buNone/>
                        </a:pPr>
                        <a:r>
                          <a:rPr lang="en" sz="900" b="0" i="0" u="none" strike="noStrike" cap="none" dirty="0">
                            <a:solidFill>
                              <a:schemeClr val="lt1"/>
                            </a:solidFill>
                            <a:latin typeface="Maven Pro"/>
                            <a:ea typeface="Share Tech"/>
                            <a:cs typeface="Share Tech"/>
                            <a:sym typeface="Share Tech"/>
                          </a:rPr>
                          <a:t>CSE</a:t>
                        </a:r>
                        <a:endParaRPr sz="9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900" dirty="0">
                            <a:solidFill>
                              <a:schemeClr val="lt1"/>
                            </a:solidFill>
                            <a:latin typeface="Maven Pro"/>
                            <a:ea typeface="Maven Pro"/>
                            <a:cs typeface="Maven Pro"/>
                            <a:sym typeface="Maven Pro"/>
                          </a:rPr>
                          <a:t>Computer Science</a:t>
                        </a:r>
                        <a:endParaRPr sz="90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900" dirty="0">
                            <a:solidFill>
                              <a:schemeClr val="lt1"/>
                            </a:solidFill>
                            <a:latin typeface="Maven Pro"/>
                            <a:ea typeface="Maven Pro"/>
                            <a:cs typeface="Maven Pro"/>
                            <a:sym typeface="Maven Pro"/>
                          </a:rPr>
                          <a:t>Sukhdev</a:t>
                        </a:r>
                        <a:endParaRPr sz="90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13340">
                  <a:tc>
                    <a:txBody>
                      <a:bodyPr/>
                      <a:lstStyle/>
                      <a:p>
                        <a:pPr marL="0" marR="0" lvl="0" indent="0" algn="ctr" rtl="0">
                          <a:lnSpc>
                            <a:spcPct val="100000"/>
                          </a:lnSpc>
                          <a:spcBef>
                            <a:spcPts val="0"/>
                          </a:spcBef>
                          <a:spcAft>
                            <a:spcPts val="0"/>
                          </a:spcAft>
                          <a:buClr>
                            <a:srgbClr val="000000"/>
                          </a:buClr>
                          <a:buFont typeface="Arial"/>
                          <a:buNone/>
                        </a:pPr>
                        <a:r>
                          <a:rPr lang="en" sz="900" b="0" i="0" u="none" strike="noStrike" cap="none" dirty="0">
                            <a:solidFill>
                              <a:schemeClr val="lt1"/>
                            </a:solidFill>
                            <a:latin typeface="Maven Pro"/>
                            <a:ea typeface="Share Tech"/>
                            <a:cs typeface="Share Tech"/>
                            <a:sym typeface="Share Tech"/>
                          </a:rPr>
                          <a:t>ME</a:t>
                        </a:r>
                        <a:endParaRPr sz="9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900" dirty="0">
                            <a:solidFill>
                              <a:schemeClr val="lt1"/>
                            </a:solidFill>
                            <a:latin typeface="Maven Pro"/>
                            <a:ea typeface="Maven Pro"/>
                            <a:cs typeface="Maven Pro"/>
                            <a:sym typeface="Maven Pro"/>
                          </a:rPr>
                          <a:t>Mechanical</a:t>
                        </a:r>
                        <a:endParaRPr sz="90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900" dirty="0">
                            <a:solidFill>
                              <a:schemeClr val="lt1"/>
                            </a:solidFill>
                            <a:latin typeface="Maven Pro"/>
                            <a:ea typeface="Maven Pro"/>
                            <a:cs typeface="Maven Pro"/>
                            <a:sym typeface="Maven Pro"/>
                          </a:rPr>
                          <a:t>Adam</a:t>
                        </a:r>
                        <a:endParaRPr sz="90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13340">
                  <a:tc>
                    <a:txBody>
                      <a:bodyPr/>
                      <a:lstStyle/>
                      <a:p>
                        <a:pPr marL="0" marR="0" lvl="0" indent="0" algn="ctr" rtl="0">
                          <a:lnSpc>
                            <a:spcPct val="100000"/>
                          </a:lnSpc>
                          <a:spcBef>
                            <a:spcPts val="0"/>
                          </a:spcBef>
                          <a:spcAft>
                            <a:spcPts val="0"/>
                          </a:spcAft>
                          <a:buClr>
                            <a:srgbClr val="000000"/>
                          </a:buClr>
                          <a:buFont typeface="Arial"/>
                          <a:buNone/>
                        </a:pPr>
                        <a:r>
                          <a:rPr lang="en" sz="900" b="0" i="0" u="none" strike="noStrike" cap="none" dirty="0">
                            <a:solidFill>
                              <a:schemeClr val="lt1"/>
                            </a:solidFill>
                            <a:latin typeface="Maven Pro"/>
                            <a:ea typeface="Share Tech"/>
                            <a:cs typeface="Share Tech"/>
                            <a:sym typeface="Share Tech"/>
                          </a:rPr>
                          <a:t>IT</a:t>
                        </a:r>
                        <a:endParaRPr sz="9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900" dirty="0">
                            <a:solidFill>
                              <a:schemeClr val="lt1"/>
                            </a:solidFill>
                            <a:latin typeface="Maven Pro"/>
                            <a:ea typeface="Maven Pro"/>
                            <a:cs typeface="Maven Pro"/>
                            <a:sym typeface="Maven Pro"/>
                          </a:rPr>
                          <a:t>Information Technology</a:t>
                        </a:r>
                        <a:endParaRPr sz="90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900" dirty="0">
                            <a:solidFill>
                              <a:schemeClr val="lt1"/>
                            </a:solidFill>
                            <a:latin typeface="Maven Pro"/>
                            <a:ea typeface="Maven Pro"/>
                            <a:cs typeface="Maven Pro"/>
                            <a:sym typeface="Maven Pro"/>
                          </a:rPr>
                          <a:t>John</a:t>
                        </a:r>
                        <a:endParaRPr sz="90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13340">
                  <a:tc>
                    <a:txBody>
                      <a:bodyPr/>
                      <a:lstStyle/>
                      <a:p>
                        <a:pPr marL="0" marR="0" lvl="0" indent="0" algn="ctr" rtl="0">
                          <a:lnSpc>
                            <a:spcPct val="100000"/>
                          </a:lnSpc>
                          <a:spcBef>
                            <a:spcPts val="0"/>
                          </a:spcBef>
                          <a:spcAft>
                            <a:spcPts val="0"/>
                          </a:spcAft>
                          <a:buClr>
                            <a:srgbClr val="000000"/>
                          </a:buClr>
                          <a:buFont typeface="Arial"/>
                          <a:buNone/>
                        </a:pPr>
                        <a:r>
                          <a:rPr lang="en-US" sz="900" b="0" i="0" u="none" strike="noStrike" cap="none" dirty="0">
                            <a:solidFill>
                              <a:schemeClr val="lt1"/>
                            </a:solidFill>
                            <a:latin typeface="Maven Pro"/>
                            <a:ea typeface="Share Tech"/>
                            <a:cs typeface="Share Tech"/>
                            <a:sym typeface="Share Tech"/>
                          </a:rPr>
                          <a:t>ECE</a:t>
                        </a:r>
                        <a:endParaRPr sz="9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900" dirty="0">
                            <a:solidFill>
                              <a:schemeClr val="lt1"/>
                            </a:solidFill>
                            <a:latin typeface="Maven Pro"/>
                            <a:ea typeface="Maven Pro"/>
                            <a:cs typeface="Maven Pro"/>
                            <a:sym typeface="Maven Pro"/>
                          </a:rPr>
                          <a:t>Electronics and Communication</a:t>
                        </a:r>
                        <a:endParaRPr sz="90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900" dirty="0">
                            <a:solidFill>
                              <a:schemeClr val="lt1"/>
                            </a:solidFill>
                            <a:latin typeface="Maven Pro"/>
                            <a:ea typeface="Maven Pro"/>
                            <a:cs typeface="Maven Pro"/>
                            <a:sym typeface="Maven Pro"/>
                          </a:rPr>
                          <a:t>Shubra</a:t>
                        </a:r>
                        <a:endParaRPr sz="90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9520129"/>
                    </a:ext>
                  </a:extLst>
                </a:tr>
              </a:tbl>
            </a:graphicData>
          </a:graphic>
        </p:graphicFrame>
        <p:sp>
          <p:nvSpPr>
            <p:cNvPr id="12" name="Google Shape;1241;p44">
              <a:extLst>
                <a:ext uri="{FF2B5EF4-FFF2-40B4-BE49-F238E27FC236}">
                  <a16:creationId xmlns:a16="http://schemas.microsoft.com/office/drawing/2014/main" id="{19E8FC2F-5986-4207-B095-C515D9496B88}"/>
                </a:ext>
              </a:extLst>
            </p:cNvPr>
            <p:cNvSpPr/>
            <p:nvPr/>
          </p:nvSpPr>
          <p:spPr>
            <a:xfrm>
              <a:off x="952950" y="2215094"/>
              <a:ext cx="10689732" cy="4102291"/>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474;p27">
              <a:extLst>
                <a:ext uri="{FF2B5EF4-FFF2-40B4-BE49-F238E27FC236}">
                  <a16:creationId xmlns:a16="http://schemas.microsoft.com/office/drawing/2014/main" id="{F6A9BB13-0F41-4758-BF3A-D6E8CC2409A5}"/>
                </a:ext>
              </a:extLst>
            </p:cNvPr>
            <p:cNvSpPr txBox="1">
              <a:spLocks/>
            </p:cNvSpPr>
            <p:nvPr/>
          </p:nvSpPr>
          <p:spPr>
            <a:xfrm>
              <a:off x="521160" y="972113"/>
              <a:ext cx="4376317" cy="6734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400" dirty="0">
                  <a:solidFill>
                    <a:srgbClr val="FF9973"/>
                  </a:solidFill>
                </a:rPr>
                <a:t>BRANCH TABLE</a:t>
              </a:r>
            </a:p>
          </p:txBody>
        </p:sp>
      </p:grpSp>
      <p:sp>
        <p:nvSpPr>
          <p:cNvPr id="15" name="Title 14">
            <a:extLst>
              <a:ext uri="{FF2B5EF4-FFF2-40B4-BE49-F238E27FC236}">
                <a16:creationId xmlns:a16="http://schemas.microsoft.com/office/drawing/2014/main" id="{93D81BB0-C144-432B-B3CF-5AE30DD2637F}"/>
              </a:ext>
            </a:extLst>
          </p:cNvPr>
          <p:cNvSpPr>
            <a:spLocks noGrp="1"/>
          </p:cNvSpPr>
          <p:nvPr>
            <p:ph type="ctrTitle"/>
          </p:nvPr>
        </p:nvSpPr>
        <p:spPr>
          <a:xfrm>
            <a:off x="618825" y="166141"/>
            <a:ext cx="2686500" cy="577800"/>
          </a:xfrm>
        </p:spPr>
        <p:txBody>
          <a:bodyPr/>
          <a:lstStyle/>
          <a:p>
            <a:r>
              <a:rPr lang="en-US" dirty="0"/>
              <a:t>SAMPLE TABLES </a:t>
            </a:r>
          </a:p>
        </p:txBody>
      </p:sp>
      <p:sp>
        <p:nvSpPr>
          <p:cNvPr id="17" name="Google Shape;475;p27">
            <a:extLst>
              <a:ext uri="{FF2B5EF4-FFF2-40B4-BE49-F238E27FC236}">
                <a16:creationId xmlns:a16="http://schemas.microsoft.com/office/drawing/2014/main" id="{A87B2CB7-8412-4AF8-ABE7-072A11B14AA5}"/>
              </a:ext>
            </a:extLst>
          </p:cNvPr>
          <p:cNvSpPr txBox="1">
            <a:spLocks/>
          </p:cNvSpPr>
          <p:nvPr/>
        </p:nvSpPr>
        <p:spPr>
          <a:xfrm>
            <a:off x="6415413" y="2571750"/>
            <a:ext cx="1346959" cy="572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eaLnBrk="0" fontAlgn="base" hangingPunct="0">
              <a:spcBef>
                <a:spcPct val="0"/>
              </a:spcBef>
              <a:spcAft>
                <a:spcPct val="0"/>
              </a:spcAft>
              <a:buClr>
                <a:srgbClr val="00CFCC"/>
              </a:buClr>
            </a:pPr>
            <a:r>
              <a:rPr lang="en-US" dirty="0">
                <a:solidFill>
                  <a:schemeClr val="bg1"/>
                </a:solidFill>
                <a:latin typeface="Consolas" panose="020B0609020204030204" pitchFamily="49" charset="0"/>
                <a:sym typeface="Maven Pro"/>
              </a:rPr>
              <a:t>Main Table</a:t>
            </a:r>
            <a:endParaRPr lang="en-US" altLang="en-US" dirty="0">
              <a:solidFill>
                <a:schemeClr val="bg1"/>
              </a:solidFill>
              <a:latin typeface="Consolas" panose="020B0609020204030204" pitchFamily="49" charset="0"/>
              <a:sym typeface="Maven Pro"/>
            </a:endParaRPr>
          </a:p>
        </p:txBody>
      </p:sp>
      <p:sp>
        <p:nvSpPr>
          <p:cNvPr id="18" name="Google Shape;475;p27">
            <a:extLst>
              <a:ext uri="{FF2B5EF4-FFF2-40B4-BE49-F238E27FC236}">
                <a16:creationId xmlns:a16="http://schemas.microsoft.com/office/drawing/2014/main" id="{1986AB54-96CE-4612-8C8C-7CC4F937B43D}"/>
              </a:ext>
            </a:extLst>
          </p:cNvPr>
          <p:cNvSpPr txBox="1">
            <a:spLocks/>
          </p:cNvSpPr>
          <p:nvPr/>
        </p:nvSpPr>
        <p:spPr>
          <a:xfrm>
            <a:off x="2681614" y="4446413"/>
            <a:ext cx="1346959" cy="572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eaLnBrk="0" fontAlgn="base" hangingPunct="0">
              <a:spcBef>
                <a:spcPct val="0"/>
              </a:spcBef>
              <a:spcAft>
                <a:spcPct val="0"/>
              </a:spcAft>
              <a:buClr>
                <a:srgbClr val="00CFCC"/>
              </a:buClr>
            </a:pPr>
            <a:r>
              <a:rPr lang="en-US" dirty="0">
                <a:solidFill>
                  <a:schemeClr val="bg1"/>
                </a:solidFill>
                <a:latin typeface="Consolas" panose="020B0609020204030204" pitchFamily="49" charset="0"/>
                <a:sym typeface="Maven Pro"/>
              </a:rPr>
              <a:t>Joining Table</a:t>
            </a:r>
            <a:endParaRPr lang="en-US" altLang="en-US" dirty="0">
              <a:solidFill>
                <a:schemeClr val="bg1"/>
              </a:solidFill>
              <a:latin typeface="Consolas" panose="020B0609020204030204" pitchFamily="49" charset="0"/>
              <a:sym typeface="Maven Pro"/>
            </a:endParaRPr>
          </a:p>
        </p:txBody>
      </p:sp>
    </p:spTree>
    <p:extLst>
      <p:ext uri="{BB962C8B-B14F-4D97-AF65-F5344CB8AC3E}">
        <p14:creationId xmlns:p14="http://schemas.microsoft.com/office/powerpoint/2010/main" val="30273483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3" name="Google Shape;473;p27"/>
          <p:cNvSpPr txBox="1">
            <a:spLocks noGrp="1"/>
          </p:cNvSpPr>
          <p:nvPr>
            <p:ph type="ctrTitle" idx="4"/>
          </p:nvPr>
        </p:nvSpPr>
        <p:spPr>
          <a:xfrm>
            <a:off x="4754750" y="397232"/>
            <a:ext cx="235002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FF9973"/>
                </a:solidFill>
              </a:rPr>
              <a:t>CANDIDATE KEY</a:t>
            </a:r>
            <a:endParaRPr sz="2400" dirty="0">
              <a:solidFill>
                <a:srgbClr val="FF9973"/>
              </a:solidFill>
            </a:endParaRPr>
          </a:p>
        </p:txBody>
      </p:sp>
      <p:sp>
        <p:nvSpPr>
          <p:cNvPr id="474" name="Google Shape;474;p27"/>
          <p:cNvSpPr txBox="1">
            <a:spLocks noGrp="1"/>
          </p:cNvSpPr>
          <p:nvPr>
            <p:ph type="ctrTitle"/>
          </p:nvPr>
        </p:nvSpPr>
        <p:spPr>
          <a:xfrm>
            <a:off x="507577" y="346433"/>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00CFCC"/>
                </a:solidFill>
              </a:rPr>
              <a:t>SUPER KEY</a:t>
            </a:r>
            <a:endParaRPr sz="2400" dirty="0">
              <a:solidFill>
                <a:srgbClr val="00CFCC"/>
              </a:solidFill>
            </a:endParaRPr>
          </a:p>
        </p:txBody>
      </p:sp>
      <p:sp>
        <p:nvSpPr>
          <p:cNvPr id="475" name="Google Shape;475;p27"/>
          <p:cNvSpPr txBox="1">
            <a:spLocks noGrp="1"/>
          </p:cNvSpPr>
          <p:nvPr>
            <p:ph type="subTitle" idx="2"/>
          </p:nvPr>
        </p:nvSpPr>
        <p:spPr>
          <a:xfrm>
            <a:off x="507577" y="924233"/>
            <a:ext cx="310769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Set of all the Keys in the table</a:t>
            </a:r>
            <a:endParaRPr dirty="0"/>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73;p27">
            <a:extLst>
              <a:ext uri="{FF2B5EF4-FFF2-40B4-BE49-F238E27FC236}">
                <a16:creationId xmlns:a16="http://schemas.microsoft.com/office/drawing/2014/main" id="{7E7329DA-DDDD-4438-87AC-DED9C15C7FBC}"/>
              </a:ext>
            </a:extLst>
          </p:cNvPr>
          <p:cNvSpPr txBox="1">
            <a:spLocks/>
          </p:cNvSpPr>
          <p:nvPr/>
        </p:nvSpPr>
        <p:spPr>
          <a:xfrm>
            <a:off x="543928" y="1467560"/>
            <a:ext cx="1386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1600" dirty="0"/>
              <a:t>Example</a:t>
            </a:r>
          </a:p>
        </p:txBody>
      </p:sp>
      <p:sp>
        <p:nvSpPr>
          <p:cNvPr id="42" name="Google Shape;477;p27">
            <a:extLst>
              <a:ext uri="{FF2B5EF4-FFF2-40B4-BE49-F238E27FC236}">
                <a16:creationId xmlns:a16="http://schemas.microsoft.com/office/drawing/2014/main" id="{87CBD2E3-81CB-4E11-A8E0-043FB39FFC0E}"/>
              </a:ext>
            </a:extLst>
          </p:cNvPr>
          <p:cNvSpPr txBox="1">
            <a:spLocks/>
          </p:cNvSpPr>
          <p:nvPr/>
        </p:nvSpPr>
        <p:spPr>
          <a:xfrm>
            <a:off x="495795" y="1967089"/>
            <a:ext cx="2625352"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indent="-285750">
              <a:buClr>
                <a:srgbClr val="00CFCC"/>
              </a:buClr>
              <a:buFont typeface="Wingdings" panose="05000000000000000000" pitchFamily="2" charset="2"/>
              <a:buChar char="q"/>
            </a:pPr>
            <a:r>
              <a:rPr lang="en-US" dirty="0">
                <a:solidFill>
                  <a:schemeClr val="bg1"/>
                </a:solidFill>
              </a:rPr>
              <a:t>SID</a:t>
            </a:r>
          </a:p>
          <a:p>
            <a:pPr marL="285750" indent="-285750">
              <a:buClr>
                <a:srgbClr val="00CFCC"/>
              </a:buClr>
              <a:buFont typeface="Wingdings" panose="05000000000000000000" pitchFamily="2" charset="2"/>
              <a:buChar char="q"/>
            </a:pPr>
            <a:r>
              <a:rPr lang="en-US" dirty="0">
                <a:solidFill>
                  <a:schemeClr val="bg1"/>
                </a:solidFill>
              </a:rPr>
              <a:t>REG_ID</a:t>
            </a:r>
          </a:p>
          <a:p>
            <a:pPr marL="285750" indent="-285750">
              <a:buClr>
                <a:srgbClr val="00CFCC"/>
              </a:buClr>
              <a:buFont typeface="Wingdings" panose="05000000000000000000" pitchFamily="2" charset="2"/>
              <a:buChar char="q"/>
            </a:pPr>
            <a:r>
              <a:rPr lang="en-US" dirty="0">
                <a:solidFill>
                  <a:schemeClr val="bg1"/>
                </a:solidFill>
              </a:rPr>
              <a:t>EMAIL_ID</a:t>
            </a:r>
          </a:p>
          <a:p>
            <a:pPr marL="0" indent="0"/>
            <a:endParaRPr lang="en-US" dirty="0"/>
          </a:p>
          <a:p>
            <a:pPr marL="285750" indent="-285750">
              <a:buClr>
                <a:srgbClr val="00CFCC"/>
              </a:buClr>
              <a:buFont typeface="Wingdings" panose="05000000000000000000" pitchFamily="2" charset="2"/>
              <a:buChar char="q"/>
            </a:pPr>
            <a:r>
              <a:rPr lang="en-US" dirty="0"/>
              <a:t>SID + REG_ID</a:t>
            </a:r>
          </a:p>
          <a:p>
            <a:pPr marL="285750" indent="-285750">
              <a:buClr>
                <a:srgbClr val="00CFCC"/>
              </a:buClr>
              <a:buFont typeface="Wingdings" panose="05000000000000000000" pitchFamily="2" charset="2"/>
              <a:buChar char="q"/>
            </a:pPr>
            <a:r>
              <a:rPr lang="en-US" dirty="0"/>
              <a:t>REG_ID + EMAIL_ID</a:t>
            </a:r>
          </a:p>
          <a:p>
            <a:pPr marL="285750" indent="-285750">
              <a:buClr>
                <a:srgbClr val="00CFCC"/>
              </a:buClr>
              <a:buFont typeface="Wingdings" panose="05000000000000000000" pitchFamily="2" charset="2"/>
              <a:buChar char="q"/>
            </a:pPr>
            <a:r>
              <a:rPr lang="en-US" dirty="0"/>
              <a:t>EMAIL_ID + SID</a:t>
            </a:r>
          </a:p>
          <a:p>
            <a:pPr marL="0" indent="0"/>
            <a:endParaRPr lang="en-US" dirty="0"/>
          </a:p>
          <a:p>
            <a:pPr marL="285750" indent="-285750">
              <a:buClr>
                <a:srgbClr val="00CFCC"/>
              </a:buClr>
              <a:buFont typeface="Wingdings" panose="05000000000000000000" pitchFamily="2" charset="2"/>
              <a:buChar char="q"/>
            </a:pPr>
            <a:r>
              <a:rPr lang="en-US" dirty="0"/>
              <a:t>SID + REG_ID +EMAIL_ID</a:t>
            </a:r>
          </a:p>
          <a:p>
            <a:pPr marL="0" indent="0"/>
            <a:endParaRPr lang="en-US" dirty="0"/>
          </a:p>
        </p:txBody>
      </p:sp>
      <p:sp>
        <p:nvSpPr>
          <p:cNvPr id="48" name="Google Shape;475;p27">
            <a:extLst>
              <a:ext uri="{FF2B5EF4-FFF2-40B4-BE49-F238E27FC236}">
                <a16:creationId xmlns:a16="http://schemas.microsoft.com/office/drawing/2014/main" id="{8C0762FA-A715-4495-A8EF-31BF011F85B2}"/>
              </a:ext>
            </a:extLst>
          </p:cNvPr>
          <p:cNvSpPr txBox="1">
            <a:spLocks/>
          </p:cNvSpPr>
          <p:nvPr/>
        </p:nvSpPr>
        <p:spPr>
          <a:xfrm>
            <a:off x="4754750" y="975032"/>
            <a:ext cx="2973791"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Minimal subset of Super Key</a:t>
            </a:r>
          </a:p>
        </p:txBody>
      </p:sp>
      <p:sp>
        <p:nvSpPr>
          <p:cNvPr id="49" name="Google Shape;473;p27">
            <a:extLst>
              <a:ext uri="{FF2B5EF4-FFF2-40B4-BE49-F238E27FC236}">
                <a16:creationId xmlns:a16="http://schemas.microsoft.com/office/drawing/2014/main" id="{982F33F4-649D-454C-AB9D-D484B953655D}"/>
              </a:ext>
            </a:extLst>
          </p:cNvPr>
          <p:cNvSpPr txBox="1">
            <a:spLocks/>
          </p:cNvSpPr>
          <p:nvPr/>
        </p:nvSpPr>
        <p:spPr>
          <a:xfrm>
            <a:off x="4695348" y="1518359"/>
            <a:ext cx="1386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1600" dirty="0"/>
              <a:t>Example</a:t>
            </a:r>
          </a:p>
        </p:txBody>
      </p:sp>
      <p:sp>
        <p:nvSpPr>
          <p:cNvPr id="50" name="Google Shape;477;p27">
            <a:extLst>
              <a:ext uri="{FF2B5EF4-FFF2-40B4-BE49-F238E27FC236}">
                <a16:creationId xmlns:a16="http://schemas.microsoft.com/office/drawing/2014/main" id="{3CF13F75-EF01-4867-BB73-20C2A590B66C}"/>
              </a:ext>
            </a:extLst>
          </p:cNvPr>
          <p:cNvSpPr txBox="1">
            <a:spLocks/>
          </p:cNvSpPr>
          <p:nvPr/>
        </p:nvSpPr>
        <p:spPr>
          <a:xfrm>
            <a:off x="4684440" y="1985306"/>
            <a:ext cx="2625352"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indent="-285750">
              <a:buClr>
                <a:srgbClr val="FF9973"/>
              </a:buClr>
              <a:buFont typeface="Wingdings" panose="05000000000000000000" pitchFamily="2" charset="2"/>
              <a:buChar char="q"/>
            </a:pPr>
            <a:r>
              <a:rPr lang="en-US" dirty="0">
                <a:solidFill>
                  <a:schemeClr val="bg1"/>
                </a:solidFill>
              </a:rPr>
              <a:t>SID</a:t>
            </a:r>
          </a:p>
          <a:p>
            <a:pPr marL="285750" indent="-285750">
              <a:buClr>
                <a:srgbClr val="FF9973"/>
              </a:buClr>
              <a:buFont typeface="Wingdings" panose="05000000000000000000" pitchFamily="2" charset="2"/>
              <a:buChar char="q"/>
            </a:pPr>
            <a:r>
              <a:rPr lang="en-US" dirty="0">
                <a:solidFill>
                  <a:schemeClr val="bg1"/>
                </a:solidFill>
              </a:rPr>
              <a:t>REG_ID</a:t>
            </a:r>
          </a:p>
          <a:p>
            <a:pPr marL="285750" indent="-285750">
              <a:buClr>
                <a:srgbClr val="FF9973"/>
              </a:buClr>
              <a:buFont typeface="Wingdings" panose="05000000000000000000" pitchFamily="2" charset="2"/>
              <a:buChar char="q"/>
            </a:pPr>
            <a:r>
              <a:rPr lang="en-US" dirty="0">
                <a:solidFill>
                  <a:schemeClr val="bg1"/>
                </a:solidFill>
              </a:rPr>
              <a:t>EMAIL_ID</a:t>
            </a:r>
          </a:p>
        </p:txBody>
      </p:sp>
      <p:grpSp>
        <p:nvGrpSpPr>
          <p:cNvPr id="53" name="Google Shape;1807;p52">
            <a:extLst>
              <a:ext uri="{FF2B5EF4-FFF2-40B4-BE49-F238E27FC236}">
                <a16:creationId xmlns:a16="http://schemas.microsoft.com/office/drawing/2014/main" id="{64606780-5E00-4768-8E10-8E7A6859B24E}"/>
              </a:ext>
            </a:extLst>
          </p:cNvPr>
          <p:cNvGrpSpPr/>
          <p:nvPr/>
        </p:nvGrpSpPr>
        <p:grpSpPr>
          <a:xfrm rot="16200000">
            <a:off x="5165367" y="2976377"/>
            <a:ext cx="452019" cy="388824"/>
            <a:chOff x="4676550" y="2160575"/>
            <a:chExt cx="51400" cy="52500"/>
          </a:xfrm>
          <a:solidFill>
            <a:srgbClr val="FF9973"/>
          </a:solidFill>
        </p:grpSpPr>
        <p:sp>
          <p:nvSpPr>
            <p:cNvPr id="54" name="Google Shape;1808;p52">
              <a:extLst>
                <a:ext uri="{FF2B5EF4-FFF2-40B4-BE49-F238E27FC236}">
                  <a16:creationId xmlns:a16="http://schemas.microsoft.com/office/drawing/2014/main" id="{5568A75E-331C-426A-9775-0DCE7F515B95}"/>
                </a:ext>
              </a:extLst>
            </p:cNvPr>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809;p52">
              <a:extLst>
                <a:ext uri="{FF2B5EF4-FFF2-40B4-BE49-F238E27FC236}">
                  <a16:creationId xmlns:a16="http://schemas.microsoft.com/office/drawing/2014/main" id="{C61CE60B-9678-4B56-B5A5-81F679BF3A50}"/>
                </a:ext>
              </a:extLst>
            </p:cNvPr>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810;p52">
              <a:extLst>
                <a:ext uri="{FF2B5EF4-FFF2-40B4-BE49-F238E27FC236}">
                  <a16:creationId xmlns:a16="http://schemas.microsoft.com/office/drawing/2014/main" id="{B7253057-7BD0-4033-B650-0B307152CD69}"/>
                </a:ext>
              </a:extLst>
            </p:cNvPr>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472;p27">
            <a:extLst>
              <a:ext uri="{FF2B5EF4-FFF2-40B4-BE49-F238E27FC236}">
                <a16:creationId xmlns:a16="http://schemas.microsoft.com/office/drawing/2014/main" id="{CB9FC3D3-9531-42D1-A445-21161046BC59}"/>
              </a:ext>
            </a:extLst>
          </p:cNvPr>
          <p:cNvSpPr txBox="1">
            <a:spLocks/>
          </p:cNvSpPr>
          <p:nvPr/>
        </p:nvSpPr>
        <p:spPr>
          <a:xfrm>
            <a:off x="4695348" y="3333792"/>
            <a:ext cx="1753800"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r>
              <a:rPr lang="en-US" dirty="0"/>
              <a:t>Each of this key can individually act as a key</a:t>
            </a:r>
          </a:p>
        </p:txBody>
      </p:sp>
    </p:spTree>
    <p:extLst>
      <p:ext uri="{BB962C8B-B14F-4D97-AF65-F5344CB8AC3E}">
        <p14:creationId xmlns:p14="http://schemas.microsoft.com/office/powerpoint/2010/main" val="361800421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799CA7-3CAA-4145-9D16-BAA9285060AF}"/>
              </a:ext>
            </a:extLst>
          </p:cNvPr>
          <p:cNvGrpSpPr/>
          <p:nvPr/>
        </p:nvGrpSpPr>
        <p:grpSpPr>
          <a:xfrm>
            <a:off x="618825" y="1067834"/>
            <a:ext cx="7890175" cy="3013101"/>
            <a:chOff x="618825" y="990562"/>
            <a:chExt cx="9085286" cy="4698671"/>
          </a:xfrm>
        </p:grpSpPr>
        <p:sp>
          <p:nvSpPr>
            <p:cNvPr id="4" name="Google Shape;1240;p44">
              <a:extLst>
                <a:ext uri="{FF2B5EF4-FFF2-40B4-BE49-F238E27FC236}">
                  <a16:creationId xmlns:a16="http://schemas.microsoft.com/office/drawing/2014/main" id="{041BE39A-50A6-416E-8D0D-02961DFC7445}"/>
                </a:ext>
              </a:extLst>
            </p:cNvPr>
            <p:cNvSpPr/>
            <p:nvPr/>
          </p:nvSpPr>
          <p:spPr>
            <a:xfrm>
              <a:off x="819303" y="2003576"/>
              <a:ext cx="8884808" cy="3685657"/>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41;p44">
              <a:extLst>
                <a:ext uri="{FF2B5EF4-FFF2-40B4-BE49-F238E27FC236}">
                  <a16:creationId xmlns:a16="http://schemas.microsoft.com/office/drawing/2014/main" id="{353EE90F-6998-4E77-BCBA-3A3814877ECD}"/>
                </a:ext>
              </a:extLst>
            </p:cNvPr>
            <p:cNvSpPr/>
            <p:nvPr/>
          </p:nvSpPr>
          <p:spPr>
            <a:xfrm>
              <a:off x="952958" y="2111850"/>
              <a:ext cx="8630179" cy="3299202"/>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 name="Google Shape;1243;p44">
              <a:extLst>
                <a:ext uri="{FF2B5EF4-FFF2-40B4-BE49-F238E27FC236}">
                  <a16:creationId xmlns:a16="http://schemas.microsoft.com/office/drawing/2014/main" id="{2C9693BA-B866-479A-86F0-7DB58466E0F8}"/>
                </a:ext>
              </a:extLst>
            </p:cNvPr>
            <p:cNvGraphicFramePr/>
            <p:nvPr>
              <p:extLst>
                <p:ext uri="{D42A27DB-BD31-4B8C-83A1-F6EECF244321}">
                  <p14:modId xmlns:p14="http://schemas.microsoft.com/office/powerpoint/2010/main" val="284424677"/>
                </p:ext>
              </p:extLst>
            </p:nvPr>
          </p:nvGraphicFramePr>
          <p:xfrm>
            <a:off x="1138985" y="1445880"/>
            <a:ext cx="8249618" cy="3781245"/>
          </p:xfrm>
          <a:graphic>
            <a:graphicData uri="http://schemas.openxmlformats.org/drawingml/2006/table">
              <a:tbl>
                <a:tblPr>
                  <a:noFill/>
                  <a:tableStyleId>{EE8D0A74-243A-4E5C-9CE1-6F0210A88CAE}</a:tableStyleId>
                </a:tblPr>
                <a:tblGrid>
                  <a:gridCol w="644430">
                    <a:extLst>
                      <a:ext uri="{9D8B030D-6E8A-4147-A177-3AD203B41FA5}">
                        <a16:colId xmlns:a16="http://schemas.microsoft.com/office/drawing/2014/main" val="20000"/>
                      </a:ext>
                    </a:extLst>
                  </a:gridCol>
                  <a:gridCol w="1190825">
                    <a:extLst>
                      <a:ext uri="{9D8B030D-6E8A-4147-A177-3AD203B41FA5}">
                        <a16:colId xmlns:a16="http://schemas.microsoft.com/office/drawing/2014/main" val="20001"/>
                      </a:ext>
                    </a:extLst>
                  </a:gridCol>
                  <a:gridCol w="1244760">
                    <a:extLst>
                      <a:ext uri="{9D8B030D-6E8A-4147-A177-3AD203B41FA5}">
                        <a16:colId xmlns:a16="http://schemas.microsoft.com/office/drawing/2014/main" val="20002"/>
                      </a:ext>
                    </a:extLst>
                  </a:gridCol>
                  <a:gridCol w="1311689">
                    <a:extLst>
                      <a:ext uri="{9D8B030D-6E8A-4147-A177-3AD203B41FA5}">
                        <a16:colId xmlns:a16="http://schemas.microsoft.com/office/drawing/2014/main" val="3563350476"/>
                      </a:ext>
                    </a:extLst>
                  </a:gridCol>
                  <a:gridCol w="1386365">
                    <a:extLst>
                      <a:ext uri="{9D8B030D-6E8A-4147-A177-3AD203B41FA5}">
                        <a16:colId xmlns:a16="http://schemas.microsoft.com/office/drawing/2014/main" val="20003"/>
                      </a:ext>
                    </a:extLst>
                  </a:gridCol>
                  <a:gridCol w="1386365">
                    <a:extLst>
                      <a:ext uri="{9D8B030D-6E8A-4147-A177-3AD203B41FA5}">
                        <a16:colId xmlns:a16="http://schemas.microsoft.com/office/drawing/2014/main" val="2305060635"/>
                      </a:ext>
                    </a:extLst>
                  </a:gridCol>
                </a:tblGrid>
                <a:tr h="472876">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sym typeface="Arial"/>
                          </a:rPr>
                          <a:t>SID</a:t>
                        </a:r>
                        <a:endParaRPr sz="1050" b="0" i="0" u="none" strike="noStrike" cap="none" dirty="0">
                          <a:solidFill>
                            <a:schemeClr val="lt1"/>
                          </a:solidFill>
                          <a:latin typeface="Maven Pro"/>
                          <a:sym typeface="Arial"/>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REG_ID</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NAME</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50" b="0" i="0" u="none" strike="noStrike" cap="none" dirty="0">
                            <a:solidFill>
                              <a:schemeClr val="lt1"/>
                            </a:solidFill>
                            <a:latin typeface="Maven Pro"/>
                            <a:ea typeface="Maven Pro"/>
                            <a:cs typeface="Maven Pro"/>
                            <a:sym typeface="Maven Pro"/>
                          </a:rPr>
                          <a:t>BRANCH_CODE</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EMAIL_ID</a:t>
                        </a:r>
                        <a:endParaRPr sz="105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BRANCH_NAME</a:t>
                        </a:r>
                        <a:endParaRPr sz="105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72876">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1</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CSE-2023-01</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Kapil</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hlinkClick r:id="rId2"/>
                          </a:rPr>
                          <a:t>kapil@xyz.com</a:t>
                        </a:r>
                        <a:endParaRPr lang="en-US"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Computer Science</a:t>
                        </a: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72876">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2</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CSE-2021-02</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hlinkClick r:id="rId3"/>
                          </a:rPr>
                          <a:t>virat@xyz.com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50" dirty="0">
                            <a:solidFill>
                              <a:schemeClr val="lt1"/>
                            </a:solidFill>
                            <a:latin typeface="Maven Pro"/>
                            <a:ea typeface="Maven Pro"/>
                            <a:cs typeface="Maven Pro"/>
                            <a:sym typeface="Maven Pro"/>
                          </a:rPr>
                          <a:t>Computer Science</a:t>
                        </a: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03079">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3</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IT-2022-03</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Sehwag</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IT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hlinkClick r:id="rId4"/>
                          </a:rPr>
                          <a:t>sehwag@xyz.com</a:t>
                        </a:r>
                        <a:endParaRPr sz="105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Information Technology</a:t>
                        </a:r>
                        <a:endParaRPr sz="105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503079">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Share Tech"/>
                            <a:cs typeface="Share Tech"/>
                            <a:sym typeface="Share Tech"/>
                          </a:rPr>
                          <a:t>4</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ECE-2023-04</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hlinkClick r:id="rId5"/>
                          </a:rPr>
                          <a:t>virat123@xyz.com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Electronics and Communication </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9520129"/>
                    </a:ext>
                  </a:extLst>
                </a:tr>
              </a:tbl>
            </a:graphicData>
          </a:graphic>
        </p:graphicFrame>
        <p:sp>
          <p:nvSpPr>
            <p:cNvPr id="7" name="Google Shape;474;p27">
              <a:extLst>
                <a:ext uri="{FF2B5EF4-FFF2-40B4-BE49-F238E27FC236}">
                  <a16:creationId xmlns:a16="http://schemas.microsoft.com/office/drawing/2014/main" id="{B0B19EA4-5E9D-4A96-98B3-6CCEA70AF5F3}"/>
                </a:ext>
              </a:extLst>
            </p:cNvPr>
            <p:cNvSpPr txBox="1">
              <a:spLocks/>
            </p:cNvSpPr>
            <p:nvPr/>
          </p:nvSpPr>
          <p:spPr>
            <a:xfrm>
              <a:off x="618825" y="990562"/>
              <a:ext cx="3438590" cy="57780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dirty="0">
                  <a:solidFill>
                    <a:srgbClr val="FF9973"/>
                  </a:solidFill>
                </a:rPr>
                <a:t>OUTPUT TABLE</a:t>
              </a:r>
            </a:p>
          </p:txBody>
        </p:sp>
      </p:grpSp>
      <p:sp>
        <p:nvSpPr>
          <p:cNvPr id="15" name="Title 14">
            <a:extLst>
              <a:ext uri="{FF2B5EF4-FFF2-40B4-BE49-F238E27FC236}">
                <a16:creationId xmlns:a16="http://schemas.microsoft.com/office/drawing/2014/main" id="{93D81BB0-C144-432B-B3CF-5AE30DD2637F}"/>
              </a:ext>
            </a:extLst>
          </p:cNvPr>
          <p:cNvSpPr>
            <a:spLocks noGrp="1"/>
          </p:cNvSpPr>
          <p:nvPr>
            <p:ph type="ctrTitle"/>
          </p:nvPr>
        </p:nvSpPr>
        <p:spPr>
          <a:xfrm>
            <a:off x="618825" y="166141"/>
            <a:ext cx="2686500" cy="577800"/>
          </a:xfrm>
        </p:spPr>
        <p:txBody>
          <a:bodyPr/>
          <a:lstStyle/>
          <a:p>
            <a:r>
              <a:rPr lang="en-US" dirty="0"/>
              <a:t>INNER JOIN</a:t>
            </a:r>
          </a:p>
        </p:txBody>
      </p:sp>
      <p:sp>
        <p:nvSpPr>
          <p:cNvPr id="14" name="Google Shape;475;p27">
            <a:extLst>
              <a:ext uri="{FF2B5EF4-FFF2-40B4-BE49-F238E27FC236}">
                <a16:creationId xmlns:a16="http://schemas.microsoft.com/office/drawing/2014/main" id="{DF35488E-B30E-4A67-96E3-F3063BBF1CCA}"/>
              </a:ext>
            </a:extLst>
          </p:cNvPr>
          <p:cNvSpPr txBox="1">
            <a:spLocks/>
          </p:cNvSpPr>
          <p:nvPr/>
        </p:nvSpPr>
        <p:spPr>
          <a:xfrm>
            <a:off x="618825" y="569157"/>
            <a:ext cx="7974842" cy="572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eaLnBrk="0" fontAlgn="base" hangingPunct="0">
              <a:spcBef>
                <a:spcPct val="0"/>
              </a:spcBef>
              <a:spcAft>
                <a:spcPct val="0"/>
              </a:spcAft>
              <a:buClr>
                <a:srgbClr val="00CFCC"/>
              </a:buClr>
            </a:pPr>
            <a:r>
              <a:rPr lang="en-US" dirty="0">
                <a:solidFill>
                  <a:schemeClr val="bg1"/>
                </a:solidFill>
                <a:latin typeface="Consolas" panose="020B0609020204030204" pitchFamily="49" charset="0"/>
                <a:sym typeface="Maven Pro"/>
              </a:rPr>
              <a:t>Return all rows from multiple tables where the join condition is met</a:t>
            </a:r>
            <a:endParaRPr lang="en-US" altLang="en-US" dirty="0">
              <a:solidFill>
                <a:schemeClr val="bg1"/>
              </a:solidFill>
              <a:latin typeface="Consolas" panose="020B0609020204030204" pitchFamily="49" charset="0"/>
              <a:sym typeface="Maven Pro"/>
            </a:endParaRPr>
          </a:p>
        </p:txBody>
      </p:sp>
    </p:spTree>
    <p:extLst>
      <p:ext uri="{BB962C8B-B14F-4D97-AF65-F5344CB8AC3E}">
        <p14:creationId xmlns:p14="http://schemas.microsoft.com/office/powerpoint/2010/main" val="91043626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799CA7-3CAA-4145-9D16-BAA9285060AF}"/>
              </a:ext>
            </a:extLst>
          </p:cNvPr>
          <p:cNvGrpSpPr/>
          <p:nvPr/>
        </p:nvGrpSpPr>
        <p:grpSpPr>
          <a:xfrm>
            <a:off x="618825" y="1067834"/>
            <a:ext cx="7890175" cy="3013101"/>
            <a:chOff x="618825" y="990562"/>
            <a:chExt cx="9085286" cy="4698671"/>
          </a:xfrm>
        </p:grpSpPr>
        <p:sp>
          <p:nvSpPr>
            <p:cNvPr id="4" name="Google Shape;1240;p44">
              <a:extLst>
                <a:ext uri="{FF2B5EF4-FFF2-40B4-BE49-F238E27FC236}">
                  <a16:creationId xmlns:a16="http://schemas.microsoft.com/office/drawing/2014/main" id="{041BE39A-50A6-416E-8D0D-02961DFC7445}"/>
                </a:ext>
              </a:extLst>
            </p:cNvPr>
            <p:cNvSpPr/>
            <p:nvPr/>
          </p:nvSpPr>
          <p:spPr>
            <a:xfrm>
              <a:off x="819303" y="2003576"/>
              <a:ext cx="8884808" cy="3685657"/>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41;p44">
              <a:extLst>
                <a:ext uri="{FF2B5EF4-FFF2-40B4-BE49-F238E27FC236}">
                  <a16:creationId xmlns:a16="http://schemas.microsoft.com/office/drawing/2014/main" id="{353EE90F-6998-4E77-BCBA-3A3814877ECD}"/>
                </a:ext>
              </a:extLst>
            </p:cNvPr>
            <p:cNvSpPr/>
            <p:nvPr/>
          </p:nvSpPr>
          <p:spPr>
            <a:xfrm>
              <a:off x="952958" y="2111850"/>
              <a:ext cx="8630179" cy="3299202"/>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 name="Google Shape;1243;p44">
              <a:extLst>
                <a:ext uri="{FF2B5EF4-FFF2-40B4-BE49-F238E27FC236}">
                  <a16:creationId xmlns:a16="http://schemas.microsoft.com/office/drawing/2014/main" id="{2C9693BA-B866-479A-86F0-7DB58466E0F8}"/>
                </a:ext>
              </a:extLst>
            </p:cNvPr>
            <p:cNvGraphicFramePr/>
            <p:nvPr/>
          </p:nvGraphicFramePr>
          <p:xfrm>
            <a:off x="1138985" y="1445880"/>
            <a:ext cx="8249618" cy="3781245"/>
          </p:xfrm>
          <a:graphic>
            <a:graphicData uri="http://schemas.openxmlformats.org/drawingml/2006/table">
              <a:tbl>
                <a:tblPr>
                  <a:noFill/>
                  <a:tableStyleId>{EE8D0A74-243A-4E5C-9CE1-6F0210A88CAE}</a:tableStyleId>
                </a:tblPr>
                <a:tblGrid>
                  <a:gridCol w="644430">
                    <a:extLst>
                      <a:ext uri="{9D8B030D-6E8A-4147-A177-3AD203B41FA5}">
                        <a16:colId xmlns:a16="http://schemas.microsoft.com/office/drawing/2014/main" val="20000"/>
                      </a:ext>
                    </a:extLst>
                  </a:gridCol>
                  <a:gridCol w="1190825">
                    <a:extLst>
                      <a:ext uri="{9D8B030D-6E8A-4147-A177-3AD203B41FA5}">
                        <a16:colId xmlns:a16="http://schemas.microsoft.com/office/drawing/2014/main" val="20001"/>
                      </a:ext>
                    </a:extLst>
                  </a:gridCol>
                  <a:gridCol w="1244760">
                    <a:extLst>
                      <a:ext uri="{9D8B030D-6E8A-4147-A177-3AD203B41FA5}">
                        <a16:colId xmlns:a16="http://schemas.microsoft.com/office/drawing/2014/main" val="20002"/>
                      </a:ext>
                    </a:extLst>
                  </a:gridCol>
                  <a:gridCol w="1311689">
                    <a:extLst>
                      <a:ext uri="{9D8B030D-6E8A-4147-A177-3AD203B41FA5}">
                        <a16:colId xmlns:a16="http://schemas.microsoft.com/office/drawing/2014/main" val="3563350476"/>
                      </a:ext>
                    </a:extLst>
                  </a:gridCol>
                  <a:gridCol w="1386365">
                    <a:extLst>
                      <a:ext uri="{9D8B030D-6E8A-4147-A177-3AD203B41FA5}">
                        <a16:colId xmlns:a16="http://schemas.microsoft.com/office/drawing/2014/main" val="20003"/>
                      </a:ext>
                    </a:extLst>
                  </a:gridCol>
                  <a:gridCol w="1386365">
                    <a:extLst>
                      <a:ext uri="{9D8B030D-6E8A-4147-A177-3AD203B41FA5}">
                        <a16:colId xmlns:a16="http://schemas.microsoft.com/office/drawing/2014/main" val="2305060635"/>
                      </a:ext>
                    </a:extLst>
                  </a:gridCol>
                </a:tblGrid>
                <a:tr h="472876">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sym typeface="Arial"/>
                          </a:rPr>
                          <a:t>SID</a:t>
                        </a:r>
                        <a:endParaRPr sz="1050" b="0" i="0" u="none" strike="noStrike" cap="none" dirty="0">
                          <a:solidFill>
                            <a:schemeClr val="lt1"/>
                          </a:solidFill>
                          <a:latin typeface="Maven Pro"/>
                          <a:sym typeface="Arial"/>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REG_ID</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NAME</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50" b="0" i="0" u="none" strike="noStrike" cap="none" dirty="0">
                            <a:solidFill>
                              <a:schemeClr val="lt1"/>
                            </a:solidFill>
                            <a:latin typeface="Maven Pro"/>
                            <a:ea typeface="Maven Pro"/>
                            <a:cs typeface="Maven Pro"/>
                            <a:sym typeface="Maven Pro"/>
                          </a:rPr>
                          <a:t>BRANCH_CODE</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EMAIL_ID</a:t>
                        </a:r>
                        <a:endParaRPr sz="105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BRANCH_NAME</a:t>
                        </a:r>
                        <a:endParaRPr sz="105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72876">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1</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CSE-2023-01</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Kapil</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hlinkClick r:id="rId2"/>
                          </a:rPr>
                          <a:t>kapil@xyz.com</a:t>
                        </a:r>
                        <a:endParaRPr lang="en-US"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Computer Science</a:t>
                        </a: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72876">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2</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CSE-2021-02</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hlinkClick r:id="rId3"/>
                          </a:rPr>
                          <a:t>virat@xyz.com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50" dirty="0">
                            <a:solidFill>
                              <a:schemeClr val="lt1"/>
                            </a:solidFill>
                            <a:latin typeface="Maven Pro"/>
                            <a:ea typeface="Maven Pro"/>
                            <a:cs typeface="Maven Pro"/>
                            <a:sym typeface="Maven Pro"/>
                          </a:rPr>
                          <a:t>Computer Science</a:t>
                        </a: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03079">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3</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IT-2022-03</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Sehwag</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IT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hlinkClick r:id="rId4"/>
                          </a:rPr>
                          <a:t>sehwag@xyz.com</a:t>
                        </a:r>
                        <a:endParaRPr sz="105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Information Technology</a:t>
                        </a:r>
                        <a:endParaRPr sz="105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503079">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Share Tech"/>
                            <a:cs typeface="Share Tech"/>
                            <a:sym typeface="Share Tech"/>
                          </a:rPr>
                          <a:t>4</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ECE-2023-04</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hlinkClick r:id="rId5"/>
                          </a:rPr>
                          <a:t>virat123@xyz.com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Electronics and Communication </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9520129"/>
                    </a:ext>
                  </a:extLst>
                </a:tr>
              </a:tbl>
            </a:graphicData>
          </a:graphic>
        </p:graphicFrame>
        <p:sp>
          <p:nvSpPr>
            <p:cNvPr id="7" name="Google Shape;474;p27">
              <a:extLst>
                <a:ext uri="{FF2B5EF4-FFF2-40B4-BE49-F238E27FC236}">
                  <a16:creationId xmlns:a16="http://schemas.microsoft.com/office/drawing/2014/main" id="{B0B19EA4-5E9D-4A96-98B3-6CCEA70AF5F3}"/>
                </a:ext>
              </a:extLst>
            </p:cNvPr>
            <p:cNvSpPr txBox="1">
              <a:spLocks/>
            </p:cNvSpPr>
            <p:nvPr/>
          </p:nvSpPr>
          <p:spPr>
            <a:xfrm>
              <a:off x="618825" y="990562"/>
              <a:ext cx="3438590" cy="57780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dirty="0">
                  <a:solidFill>
                    <a:srgbClr val="FF9973"/>
                  </a:solidFill>
                </a:rPr>
                <a:t>OUTPUT TABLE</a:t>
              </a:r>
            </a:p>
          </p:txBody>
        </p:sp>
      </p:grpSp>
      <p:sp>
        <p:nvSpPr>
          <p:cNvPr id="15" name="Title 14">
            <a:extLst>
              <a:ext uri="{FF2B5EF4-FFF2-40B4-BE49-F238E27FC236}">
                <a16:creationId xmlns:a16="http://schemas.microsoft.com/office/drawing/2014/main" id="{93D81BB0-C144-432B-B3CF-5AE30DD2637F}"/>
              </a:ext>
            </a:extLst>
          </p:cNvPr>
          <p:cNvSpPr>
            <a:spLocks noGrp="1"/>
          </p:cNvSpPr>
          <p:nvPr>
            <p:ph type="ctrTitle"/>
          </p:nvPr>
        </p:nvSpPr>
        <p:spPr>
          <a:xfrm>
            <a:off x="618825" y="166141"/>
            <a:ext cx="2686500" cy="577800"/>
          </a:xfrm>
        </p:spPr>
        <p:txBody>
          <a:bodyPr/>
          <a:lstStyle/>
          <a:p>
            <a:r>
              <a:rPr lang="en-US" dirty="0"/>
              <a:t>INNER JOIN</a:t>
            </a:r>
          </a:p>
        </p:txBody>
      </p:sp>
      <p:sp>
        <p:nvSpPr>
          <p:cNvPr id="14" name="Google Shape;475;p27">
            <a:extLst>
              <a:ext uri="{FF2B5EF4-FFF2-40B4-BE49-F238E27FC236}">
                <a16:creationId xmlns:a16="http://schemas.microsoft.com/office/drawing/2014/main" id="{DF35488E-B30E-4A67-96E3-F3063BBF1CCA}"/>
              </a:ext>
            </a:extLst>
          </p:cNvPr>
          <p:cNvSpPr txBox="1">
            <a:spLocks/>
          </p:cNvSpPr>
          <p:nvPr/>
        </p:nvSpPr>
        <p:spPr>
          <a:xfrm>
            <a:off x="618825" y="569157"/>
            <a:ext cx="7974842" cy="572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eaLnBrk="0" fontAlgn="base" hangingPunct="0">
              <a:spcBef>
                <a:spcPct val="0"/>
              </a:spcBef>
              <a:spcAft>
                <a:spcPct val="0"/>
              </a:spcAft>
              <a:buClr>
                <a:srgbClr val="00CFCC"/>
              </a:buClr>
            </a:pPr>
            <a:r>
              <a:rPr lang="en-US" dirty="0">
                <a:solidFill>
                  <a:schemeClr val="bg1"/>
                </a:solidFill>
                <a:latin typeface="Consolas" panose="020B0609020204030204" pitchFamily="49" charset="0"/>
                <a:sym typeface="Maven Pro"/>
              </a:rPr>
              <a:t>Return all rows from multiple tables where the join condition is met</a:t>
            </a:r>
            <a:endParaRPr lang="en-US" altLang="en-US" dirty="0">
              <a:solidFill>
                <a:schemeClr val="bg1"/>
              </a:solidFill>
              <a:latin typeface="Consolas" panose="020B0609020204030204" pitchFamily="49" charset="0"/>
              <a:sym typeface="Maven Pro"/>
            </a:endParaRPr>
          </a:p>
        </p:txBody>
      </p:sp>
    </p:spTree>
    <p:extLst>
      <p:ext uri="{BB962C8B-B14F-4D97-AF65-F5344CB8AC3E}">
        <p14:creationId xmlns:p14="http://schemas.microsoft.com/office/powerpoint/2010/main" val="393440460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799CA7-3CAA-4145-9D16-BAA9285060AF}"/>
              </a:ext>
            </a:extLst>
          </p:cNvPr>
          <p:cNvGrpSpPr/>
          <p:nvPr/>
        </p:nvGrpSpPr>
        <p:grpSpPr>
          <a:xfrm>
            <a:off x="618825" y="1533502"/>
            <a:ext cx="7890175" cy="3013101"/>
            <a:chOff x="618825" y="990562"/>
            <a:chExt cx="9085286" cy="4698671"/>
          </a:xfrm>
        </p:grpSpPr>
        <p:sp>
          <p:nvSpPr>
            <p:cNvPr id="4" name="Google Shape;1240;p44">
              <a:extLst>
                <a:ext uri="{FF2B5EF4-FFF2-40B4-BE49-F238E27FC236}">
                  <a16:creationId xmlns:a16="http://schemas.microsoft.com/office/drawing/2014/main" id="{041BE39A-50A6-416E-8D0D-02961DFC7445}"/>
                </a:ext>
              </a:extLst>
            </p:cNvPr>
            <p:cNvSpPr/>
            <p:nvPr/>
          </p:nvSpPr>
          <p:spPr>
            <a:xfrm>
              <a:off x="819303" y="2003576"/>
              <a:ext cx="8884808" cy="3685657"/>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41;p44">
              <a:extLst>
                <a:ext uri="{FF2B5EF4-FFF2-40B4-BE49-F238E27FC236}">
                  <a16:creationId xmlns:a16="http://schemas.microsoft.com/office/drawing/2014/main" id="{353EE90F-6998-4E77-BCBA-3A3814877ECD}"/>
                </a:ext>
              </a:extLst>
            </p:cNvPr>
            <p:cNvSpPr/>
            <p:nvPr/>
          </p:nvSpPr>
          <p:spPr>
            <a:xfrm>
              <a:off x="952958" y="2111850"/>
              <a:ext cx="8630179" cy="3299202"/>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 name="Google Shape;1243;p44">
              <a:extLst>
                <a:ext uri="{FF2B5EF4-FFF2-40B4-BE49-F238E27FC236}">
                  <a16:creationId xmlns:a16="http://schemas.microsoft.com/office/drawing/2014/main" id="{2C9693BA-B866-479A-86F0-7DB58466E0F8}"/>
                </a:ext>
              </a:extLst>
            </p:cNvPr>
            <p:cNvGraphicFramePr/>
            <p:nvPr/>
          </p:nvGraphicFramePr>
          <p:xfrm>
            <a:off x="1138985" y="1445880"/>
            <a:ext cx="8249618" cy="3781245"/>
          </p:xfrm>
          <a:graphic>
            <a:graphicData uri="http://schemas.openxmlformats.org/drawingml/2006/table">
              <a:tbl>
                <a:tblPr>
                  <a:noFill/>
                  <a:tableStyleId>{EE8D0A74-243A-4E5C-9CE1-6F0210A88CAE}</a:tableStyleId>
                </a:tblPr>
                <a:tblGrid>
                  <a:gridCol w="644430">
                    <a:extLst>
                      <a:ext uri="{9D8B030D-6E8A-4147-A177-3AD203B41FA5}">
                        <a16:colId xmlns:a16="http://schemas.microsoft.com/office/drawing/2014/main" val="20000"/>
                      </a:ext>
                    </a:extLst>
                  </a:gridCol>
                  <a:gridCol w="1190825">
                    <a:extLst>
                      <a:ext uri="{9D8B030D-6E8A-4147-A177-3AD203B41FA5}">
                        <a16:colId xmlns:a16="http://schemas.microsoft.com/office/drawing/2014/main" val="20001"/>
                      </a:ext>
                    </a:extLst>
                  </a:gridCol>
                  <a:gridCol w="1244760">
                    <a:extLst>
                      <a:ext uri="{9D8B030D-6E8A-4147-A177-3AD203B41FA5}">
                        <a16:colId xmlns:a16="http://schemas.microsoft.com/office/drawing/2014/main" val="20002"/>
                      </a:ext>
                    </a:extLst>
                  </a:gridCol>
                  <a:gridCol w="1311689">
                    <a:extLst>
                      <a:ext uri="{9D8B030D-6E8A-4147-A177-3AD203B41FA5}">
                        <a16:colId xmlns:a16="http://schemas.microsoft.com/office/drawing/2014/main" val="3563350476"/>
                      </a:ext>
                    </a:extLst>
                  </a:gridCol>
                  <a:gridCol w="1386365">
                    <a:extLst>
                      <a:ext uri="{9D8B030D-6E8A-4147-A177-3AD203B41FA5}">
                        <a16:colId xmlns:a16="http://schemas.microsoft.com/office/drawing/2014/main" val="20003"/>
                      </a:ext>
                    </a:extLst>
                  </a:gridCol>
                  <a:gridCol w="1386365">
                    <a:extLst>
                      <a:ext uri="{9D8B030D-6E8A-4147-A177-3AD203B41FA5}">
                        <a16:colId xmlns:a16="http://schemas.microsoft.com/office/drawing/2014/main" val="2305060635"/>
                      </a:ext>
                    </a:extLst>
                  </a:gridCol>
                </a:tblGrid>
                <a:tr h="472876">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sym typeface="Arial"/>
                          </a:rPr>
                          <a:t>SID</a:t>
                        </a:r>
                        <a:endParaRPr sz="1050" b="0" i="0" u="none" strike="noStrike" cap="none" dirty="0">
                          <a:solidFill>
                            <a:schemeClr val="lt1"/>
                          </a:solidFill>
                          <a:latin typeface="Maven Pro"/>
                          <a:sym typeface="Arial"/>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REG_ID</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NAME</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50" b="0" i="0" u="none" strike="noStrike" cap="none" dirty="0">
                            <a:solidFill>
                              <a:schemeClr val="lt1"/>
                            </a:solidFill>
                            <a:latin typeface="Maven Pro"/>
                            <a:ea typeface="Maven Pro"/>
                            <a:cs typeface="Maven Pro"/>
                            <a:sym typeface="Maven Pro"/>
                          </a:rPr>
                          <a:t>BRANCH_CODE</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EMAIL_ID</a:t>
                        </a:r>
                        <a:endParaRPr sz="105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BRANCH_NAME</a:t>
                        </a:r>
                        <a:endParaRPr sz="105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72876">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1</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CSE-2023-01</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Kapil</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hlinkClick r:id="rId2"/>
                          </a:rPr>
                          <a:t>kapil@xyz.com</a:t>
                        </a:r>
                        <a:endParaRPr lang="en-US"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Computer Science</a:t>
                        </a: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72876">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2</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CSE-2021-02</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hlinkClick r:id="rId3"/>
                          </a:rPr>
                          <a:t>virat@xyz.com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50" dirty="0">
                            <a:solidFill>
                              <a:schemeClr val="lt1"/>
                            </a:solidFill>
                            <a:latin typeface="Maven Pro"/>
                            <a:ea typeface="Maven Pro"/>
                            <a:cs typeface="Maven Pro"/>
                            <a:sym typeface="Maven Pro"/>
                          </a:rPr>
                          <a:t>Computer Science</a:t>
                        </a: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03079">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3</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IT-2022-03</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Sehwag</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IT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hlinkClick r:id="rId4"/>
                          </a:rPr>
                          <a:t>sehwag@xyz.com</a:t>
                        </a:r>
                        <a:endParaRPr sz="105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Information Technology</a:t>
                        </a:r>
                        <a:endParaRPr sz="105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503079">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Share Tech"/>
                            <a:cs typeface="Share Tech"/>
                            <a:sym typeface="Share Tech"/>
                          </a:rPr>
                          <a:t>4</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ECE-2023-04</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hlinkClick r:id="rId5"/>
                          </a:rPr>
                          <a:t>virat123@xyz.com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Electronics and Communication </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9520129"/>
                    </a:ext>
                  </a:extLst>
                </a:tr>
              </a:tbl>
            </a:graphicData>
          </a:graphic>
        </p:graphicFrame>
        <p:sp>
          <p:nvSpPr>
            <p:cNvPr id="7" name="Google Shape;474;p27">
              <a:extLst>
                <a:ext uri="{FF2B5EF4-FFF2-40B4-BE49-F238E27FC236}">
                  <a16:creationId xmlns:a16="http://schemas.microsoft.com/office/drawing/2014/main" id="{B0B19EA4-5E9D-4A96-98B3-6CCEA70AF5F3}"/>
                </a:ext>
              </a:extLst>
            </p:cNvPr>
            <p:cNvSpPr txBox="1">
              <a:spLocks/>
            </p:cNvSpPr>
            <p:nvPr/>
          </p:nvSpPr>
          <p:spPr>
            <a:xfrm>
              <a:off x="618825" y="990562"/>
              <a:ext cx="3438590" cy="57780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dirty="0">
                  <a:solidFill>
                    <a:srgbClr val="FF9973"/>
                  </a:solidFill>
                </a:rPr>
                <a:t>OUTPUT TABLE</a:t>
              </a:r>
            </a:p>
          </p:txBody>
        </p:sp>
      </p:grpSp>
      <p:sp>
        <p:nvSpPr>
          <p:cNvPr id="15" name="Title 14">
            <a:extLst>
              <a:ext uri="{FF2B5EF4-FFF2-40B4-BE49-F238E27FC236}">
                <a16:creationId xmlns:a16="http://schemas.microsoft.com/office/drawing/2014/main" id="{93D81BB0-C144-432B-B3CF-5AE30DD2637F}"/>
              </a:ext>
            </a:extLst>
          </p:cNvPr>
          <p:cNvSpPr>
            <a:spLocks noGrp="1"/>
          </p:cNvSpPr>
          <p:nvPr>
            <p:ph type="ctrTitle"/>
          </p:nvPr>
        </p:nvSpPr>
        <p:spPr>
          <a:xfrm>
            <a:off x="618825" y="166141"/>
            <a:ext cx="2686500" cy="577800"/>
          </a:xfrm>
        </p:spPr>
        <p:txBody>
          <a:bodyPr/>
          <a:lstStyle/>
          <a:p>
            <a:r>
              <a:rPr lang="en-US" dirty="0"/>
              <a:t>LEFT JOIN</a:t>
            </a:r>
          </a:p>
        </p:txBody>
      </p:sp>
      <p:sp>
        <p:nvSpPr>
          <p:cNvPr id="14" name="Google Shape;475;p27">
            <a:extLst>
              <a:ext uri="{FF2B5EF4-FFF2-40B4-BE49-F238E27FC236}">
                <a16:creationId xmlns:a16="http://schemas.microsoft.com/office/drawing/2014/main" id="{DF35488E-B30E-4A67-96E3-F3063BBF1CCA}"/>
              </a:ext>
            </a:extLst>
          </p:cNvPr>
          <p:cNvSpPr txBox="1">
            <a:spLocks/>
          </p:cNvSpPr>
          <p:nvPr/>
        </p:nvSpPr>
        <p:spPr>
          <a:xfrm>
            <a:off x="618825" y="569157"/>
            <a:ext cx="7974842" cy="572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eaLnBrk="0" fontAlgn="base" hangingPunct="0">
              <a:spcBef>
                <a:spcPct val="0"/>
              </a:spcBef>
              <a:spcAft>
                <a:spcPct val="0"/>
              </a:spcAft>
              <a:buClr>
                <a:srgbClr val="00CFCC"/>
              </a:buClr>
            </a:pPr>
            <a:r>
              <a:rPr lang="en-US" dirty="0">
                <a:solidFill>
                  <a:schemeClr val="bg1"/>
                </a:solidFill>
                <a:latin typeface="Consolas" panose="020B0609020204030204" pitchFamily="49" charset="0"/>
                <a:sym typeface="Maven Pro"/>
              </a:rPr>
              <a:t>Return all rows from multiple tables where the join condition is met </a:t>
            </a:r>
          </a:p>
          <a:p>
            <a:pPr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t>
            </a:r>
          </a:p>
          <a:p>
            <a:pPr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All records from the left table</a:t>
            </a:r>
          </a:p>
        </p:txBody>
      </p:sp>
    </p:spTree>
    <p:extLst>
      <p:ext uri="{BB962C8B-B14F-4D97-AF65-F5344CB8AC3E}">
        <p14:creationId xmlns:p14="http://schemas.microsoft.com/office/powerpoint/2010/main" val="417351656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799CA7-3CAA-4145-9D16-BAA9285060AF}"/>
              </a:ext>
            </a:extLst>
          </p:cNvPr>
          <p:cNvGrpSpPr/>
          <p:nvPr/>
        </p:nvGrpSpPr>
        <p:grpSpPr>
          <a:xfrm>
            <a:off x="618825" y="1533502"/>
            <a:ext cx="8148948" cy="3292498"/>
            <a:chOff x="618825" y="990562"/>
            <a:chExt cx="9383255" cy="5134367"/>
          </a:xfrm>
        </p:grpSpPr>
        <p:sp>
          <p:nvSpPr>
            <p:cNvPr id="4" name="Google Shape;1240;p44">
              <a:extLst>
                <a:ext uri="{FF2B5EF4-FFF2-40B4-BE49-F238E27FC236}">
                  <a16:creationId xmlns:a16="http://schemas.microsoft.com/office/drawing/2014/main" id="{041BE39A-50A6-416E-8D0D-02961DFC7445}"/>
                </a:ext>
              </a:extLst>
            </p:cNvPr>
            <p:cNvSpPr/>
            <p:nvPr/>
          </p:nvSpPr>
          <p:spPr>
            <a:xfrm>
              <a:off x="819303" y="2003576"/>
              <a:ext cx="9182777" cy="4121353"/>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41;p44">
              <a:extLst>
                <a:ext uri="{FF2B5EF4-FFF2-40B4-BE49-F238E27FC236}">
                  <a16:creationId xmlns:a16="http://schemas.microsoft.com/office/drawing/2014/main" id="{353EE90F-6998-4E77-BCBA-3A3814877ECD}"/>
                </a:ext>
              </a:extLst>
            </p:cNvPr>
            <p:cNvSpPr/>
            <p:nvPr/>
          </p:nvSpPr>
          <p:spPr>
            <a:xfrm>
              <a:off x="952957" y="2111851"/>
              <a:ext cx="8955884" cy="3899782"/>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 name="Google Shape;1243;p44">
              <a:extLst>
                <a:ext uri="{FF2B5EF4-FFF2-40B4-BE49-F238E27FC236}">
                  <a16:creationId xmlns:a16="http://schemas.microsoft.com/office/drawing/2014/main" id="{2C9693BA-B866-479A-86F0-7DB58466E0F8}"/>
                </a:ext>
              </a:extLst>
            </p:cNvPr>
            <p:cNvGraphicFramePr/>
            <p:nvPr>
              <p:extLst>
                <p:ext uri="{D42A27DB-BD31-4B8C-83A1-F6EECF244321}">
                  <p14:modId xmlns:p14="http://schemas.microsoft.com/office/powerpoint/2010/main" val="80664023"/>
                </p:ext>
              </p:extLst>
            </p:nvPr>
          </p:nvGraphicFramePr>
          <p:xfrm>
            <a:off x="1138985" y="1445880"/>
            <a:ext cx="8249618" cy="4565753"/>
          </p:xfrm>
          <a:graphic>
            <a:graphicData uri="http://schemas.openxmlformats.org/drawingml/2006/table">
              <a:tbl>
                <a:tblPr>
                  <a:noFill/>
                  <a:tableStyleId>{EE8D0A74-243A-4E5C-9CE1-6F0210A88CAE}</a:tableStyleId>
                </a:tblPr>
                <a:tblGrid>
                  <a:gridCol w="644430">
                    <a:extLst>
                      <a:ext uri="{9D8B030D-6E8A-4147-A177-3AD203B41FA5}">
                        <a16:colId xmlns:a16="http://schemas.microsoft.com/office/drawing/2014/main" val="20000"/>
                      </a:ext>
                    </a:extLst>
                  </a:gridCol>
                  <a:gridCol w="1190825">
                    <a:extLst>
                      <a:ext uri="{9D8B030D-6E8A-4147-A177-3AD203B41FA5}">
                        <a16:colId xmlns:a16="http://schemas.microsoft.com/office/drawing/2014/main" val="20001"/>
                      </a:ext>
                    </a:extLst>
                  </a:gridCol>
                  <a:gridCol w="1244760">
                    <a:extLst>
                      <a:ext uri="{9D8B030D-6E8A-4147-A177-3AD203B41FA5}">
                        <a16:colId xmlns:a16="http://schemas.microsoft.com/office/drawing/2014/main" val="20002"/>
                      </a:ext>
                    </a:extLst>
                  </a:gridCol>
                  <a:gridCol w="1311689">
                    <a:extLst>
                      <a:ext uri="{9D8B030D-6E8A-4147-A177-3AD203B41FA5}">
                        <a16:colId xmlns:a16="http://schemas.microsoft.com/office/drawing/2014/main" val="3563350476"/>
                      </a:ext>
                    </a:extLst>
                  </a:gridCol>
                  <a:gridCol w="1386365">
                    <a:extLst>
                      <a:ext uri="{9D8B030D-6E8A-4147-A177-3AD203B41FA5}">
                        <a16:colId xmlns:a16="http://schemas.microsoft.com/office/drawing/2014/main" val="20003"/>
                      </a:ext>
                    </a:extLst>
                  </a:gridCol>
                  <a:gridCol w="1386365">
                    <a:extLst>
                      <a:ext uri="{9D8B030D-6E8A-4147-A177-3AD203B41FA5}">
                        <a16:colId xmlns:a16="http://schemas.microsoft.com/office/drawing/2014/main" val="2305060635"/>
                      </a:ext>
                    </a:extLst>
                  </a:gridCol>
                </a:tblGrid>
                <a:tr h="472876">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sym typeface="Arial"/>
                          </a:rPr>
                          <a:t>SID</a:t>
                        </a:r>
                        <a:endParaRPr sz="1050" b="0" i="0" u="none" strike="noStrike" cap="none" dirty="0">
                          <a:solidFill>
                            <a:schemeClr val="lt1"/>
                          </a:solidFill>
                          <a:latin typeface="Maven Pro"/>
                          <a:sym typeface="Arial"/>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REG_ID</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NAME</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50" b="0" i="0" u="none" strike="noStrike" cap="none" dirty="0">
                            <a:solidFill>
                              <a:schemeClr val="lt1"/>
                            </a:solidFill>
                            <a:latin typeface="Maven Pro"/>
                            <a:ea typeface="Maven Pro"/>
                            <a:cs typeface="Maven Pro"/>
                            <a:sym typeface="Maven Pro"/>
                          </a:rPr>
                          <a:t>BRANCH_CODE</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EMAIL_ID</a:t>
                        </a:r>
                        <a:endParaRPr sz="105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BRANCH_NAME</a:t>
                        </a:r>
                        <a:endParaRPr sz="105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72876">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1</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CSE-2023-01</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Kapil</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hlinkClick r:id="rId2"/>
                          </a:rPr>
                          <a:t>kapil@xyz.com</a:t>
                        </a:r>
                        <a:endParaRPr lang="en-US"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Computer Science</a:t>
                        </a: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72876">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2</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CSE-2021-02</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hlinkClick r:id="rId3"/>
                          </a:rPr>
                          <a:t>virat@xyz.com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50" dirty="0">
                            <a:solidFill>
                              <a:schemeClr val="lt1"/>
                            </a:solidFill>
                            <a:latin typeface="Maven Pro"/>
                            <a:ea typeface="Maven Pro"/>
                            <a:cs typeface="Maven Pro"/>
                            <a:sym typeface="Maven Pro"/>
                          </a:rPr>
                          <a:t>Computer Science</a:t>
                        </a: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03079">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3</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IT-2022-03</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Sehwag</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IT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hlinkClick r:id="rId4"/>
                          </a:rPr>
                          <a:t>sehwag@xyz.com</a:t>
                        </a:r>
                        <a:endParaRPr sz="105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Information Technology</a:t>
                        </a:r>
                        <a:endParaRPr sz="105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503079">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Share Tech"/>
                            <a:cs typeface="Share Tech"/>
                            <a:sym typeface="Share Tech"/>
                          </a:rPr>
                          <a:t>4</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ECE-2023-04</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hlinkClick r:id="rId5"/>
                          </a:rPr>
                          <a:t>virat123@xyz.com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Electronics and Communication </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9520129"/>
                    </a:ext>
                  </a:extLst>
                </a:tr>
                <a:tr h="503079">
                  <a:tc>
                    <a:txBody>
                      <a:bodyPr/>
                      <a:lstStyle/>
                      <a:p>
                        <a:pPr marL="0" marR="0" lvl="0" indent="0" algn="ctr" rtl="0">
                          <a:lnSpc>
                            <a:spcPct val="100000"/>
                          </a:lnSpc>
                          <a:spcBef>
                            <a:spcPts val="0"/>
                          </a:spcBef>
                          <a:spcAft>
                            <a:spcPts val="0"/>
                          </a:spcAft>
                          <a:buClr>
                            <a:srgbClr val="000000"/>
                          </a:buClr>
                          <a:buFont typeface="Arial"/>
                          <a:buNone/>
                        </a:pP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Mechanical</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46080801"/>
                    </a:ext>
                  </a:extLst>
                </a:tr>
              </a:tbl>
            </a:graphicData>
          </a:graphic>
        </p:graphicFrame>
        <p:sp>
          <p:nvSpPr>
            <p:cNvPr id="7" name="Google Shape;474;p27">
              <a:extLst>
                <a:ext uri="{FF2B5EF4-FFF2-40B4-BE49-F238E27FC236}">
                  <a16:creationId xmlns:a16="http://schemas.microsoft.com/office/drawing/2014/main" id="{B0B19EA4-5E9D-4A96-98B3-6CCEA70AF5F3}"/>
                </a:ext>
              </a:extLst>
            </p:cNvPr>
            <p:cNvSpPr txBox="1">
              <a:spLocks/>
            </p:cNvSpPr>
            <p:nvPr/>
          </p:nvSpPr>
          <p:spPr>
            <a:xfrm>
              <a:off x="618825" y="990562"/>
              <a:ext cx="3438590" cy="57780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dirty="0">
                  <a:solidFill>
                    <a:srgbClr val="FF9973"/>
                  </a:solidFill>
                </a:rPr>
                <a:t>OUTPUT TABLE</a:t>
              </a:r>
            </a:p>
          </p:txBody>
        </p:sp>
      </p:grpSp>
      <p:sp>
        <p:nvSpPr>
          <p:cNvPr id="15" name="Title 14">
            <a:extLst>
              <a:ext uri="{FF2B5EF4-FFF2-40B4-BE49-F238E27FC236}">
                <a16:creationId xmlns:a16="http://schemas.microsoft.com/office/drawing/2014/main" id="{93D81BB0-C144-432B-B3CF-5AE30DD2637F}"/>
              </a:ext>
            </a:extLst>
          </p:cNvPr>
          <p:cNvSpPr>
            <a:spLocks noGrp="1"/>
          </p:cNvSpPr>
          <p:nvPr>
            <p:ph type="ctrTitle"/>
          </p:nvPr>
        </p:nvSpPr>
        <p:spPr>
          <a:xfrm>
            <a:off x="618825" y="166141"/>
            <a:ext cx="2686500" cy="577800"/>
          </a:xfrm>
        </p:spPr>
        <p:txBody>
          <a:bodyPr/>
          <a:lstStyle/>
          <a:p>
            <a:r>
              <a:rPr lang="en-US" dirty="0"/>
              <a:t>RIGHT JOIN</a:t>
            </a:r>
          </a:p>
        </p:txBody>
      </p:sp>
      <p:sp>
        <p:nvSpPr>
          <p:cNvPr id="14" name="Google Shape;475;p27">
            <a:extLst>
              <a:ext uri="{FF2B5EF4-FFF2-40B4-BE49-F238E27FC236}">
                <a16:creationId xmlns:a16="http://schemas.microsoft.com/office/drawing/2014/main" id="{DF35488E-B30E-4A67-96E3-F3063BBF1CCA}"/>
              </a:ext>
            </a:extLst>
          </p:cNvPr>
          <p:cNvSpPr txBox="1">
            <a:spLocks/>
          </p:cNvSpPr>
          <p:nvPr/>
        </p:nvSpPr>
        <p:spPr>
          <a:xfrm>
            <a:off x="618825" y="569157"/>
            <a:ext cx="7974842" cy="572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eaLnBrk="0" fontAlgn="base" hangingPunct="0">
              <a:spcBef>
                <a:spcPct val="0"/>
              </a:spcBef>
              <a:spcAft>
                <a:spcPct val="0"/>
              </a:spcAft>
              <a:buClr>
                <a:srgbClr val="00CFCC"/>
              </a:buClr>
            </a:pPr>
            <a:r>
              <a:rPr lang="en-US" dirty="0">
                <a:solidFill>
                  <a:schemeClr val="bg1"/>
                </a:solidFill>
                <a:latin typeface="Consolas" panose="020B0609020204030204" pitchFamily="49" charset="0"/>
                <a:sym typeface="Maven Pro"/>
              </a:rPr>
              <a:t>Return all rows from multiple tables where the join condition is met </a:t>
            </a:r>
          </a:p>
          <a:p>
            <a:pPr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t>
            </a:r>
          </a:p>
          <a:p>
            <a:pPr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All records from the right table</a:t>
            </a:r>
          </a:p>
        </p:txBody>
      </p:sp>
    </p:spTree>
    <p:extLst>
      <p:ext uri="{BB962C8B-B14F-4D97-AF65-F5344CB8AC3E}">
        <p14:creationId xmlns:p14="http://schemas.microsoft.com/office/powerpoint/2010/main" val="170889524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799CA7-3CAA-4145-9D16-BAA9285060AF}"/>
              </a:ext>
            </a:extLst>
          </p:cNvPr>
          <p:cNvGrpSpPr/>
          <p:nvPr/>
        </p:nvGrpSpPr>
        <p:grpSpPr>
          <a:xfrm>
            <a:off x="618824" y="1851002"/>
            <a:ext cx="8148948" cy="3292498"/>
            <a:chOff x="618825" y="990562"/>
            <a:chExt cx="9383255" cy="5134367"/>
          </a:xfrm>
        </p:grpSpPr>
        <p:sp>
          <p:nvSpPr>
            <p:cNvPr id="4" name="Google Shape;1240;p44">
              <a:extLst>
                <a:ext uri="{FF2B5EF4-FFF2-40B4-BE49-F238E27FC236}">
                  <a16:creationId xmlns:a16="http://schemas.microsoft.com/office/drawing/2014/main" id="{041BE39A-50A6-416E-8D0D-02961DFC7445}"/>
                </a:ext>
              </a:extLst>
            </p:cNvPr>
            <p:cNvSpPr/>
            <p:nvPr/>
          </p:nvSpPr>
          <p:spPr>
            <a:xfrm>
              <a:off x="819303" y="2003576"/>
              <a:ext cx="9182777" cy="4121353"/>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41;p44">
              <a:extLst>
                <a:ext uri="{FF2B5EF4-FFF2-40B4-BE49-F238E27FC236}">
                  <a16:creationId xmlns:a16="http://schemas.microsoft.com/office/drawing/2014/main" id="{353EE90F-6998-4E77-BCBA-3A3814877ECD}"/>
                </a:ext>
              </a:extLst>
            </p:cNvPr>
            <p:cNvSpPr/>
            <p:nvPr/>
          </p:nvSpPr>
          <p:spPr>
            <a:xfrm>
              <a:off x="952957" y="2111851"/>
              <a:ext cx="8955884" cy="3899782"/>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 name="Google Shape;1243;p44">
              <a:extLst>
                <a:ext uri="{FF2B5EF4-FFF2-40B4-BE49-F238E27FC236}">
                  <a16:creationId xmlns:a16="http://schemas.microsoft.com/office/drawing/2014/main" id="{2C9693BA-B866-479A-86F0-7DB58466E0F8}"/>
                </a:ext>
              </a:extLst>
            </p:cNvPr>
            <p:cNvGraphicFramePr/>
            <p:nvPr/>
          </p:nvGraphicFramePr>
          <p:xfrm>
            <a:off x="1138985" y="1445880"/>
            <a:ext cx="8249618" cy="4565753"/>
          </p:xfrm>
          <a:graphic>
            <a:graphicData uri="http://schemas.openxmlformats.org/drawingml/2006/table">
              <a:tbl>
                <a:tblPr>
                  <a:noFill/>
                  <a:tableStyleId>{EE8D0A74-243A-4E5C-9CE1-6F0210A88CAE}</a:tableStyleId>
                </a:tblPr>
                <a:tblGrid>
                  <a:gridCol w="644430">
                    <a:extLst>
                      <a:ext uri="{9D8B030D-6E8A-4147-A177-3AD203B41FA5}">
                        <a16:colId xmlns:a16="http://schemas.microsoft.com/office/drawing/2014/main" val="20000"/>
                      </a:ext>
                    </a:extLst>
                  </a:gridCol>
                  <a:gridCol w="1190825">
                    <a:extLst>
                      <a:ext uri="{9D8B030D-6E8A-4147-A177-3AD203B41FA5}">
                        <a16:colId xmlns:a16="http://schemas.microsoft.com/office/drawing/2014/main" val="20001"/>
                      </a:ext>
                    </a:extLst>
                  </a:gridCol>
                  <a:gridCol w="1244760">
                    <a:extLst>
                      <a:ext uri="{9D8B030D-6E8A-4147-A177-3AD203B41FA5}">
                        <a16:colId xmlns:a16="http://schemas.microsoft.com/office/drawing/2014/main" val="20002"/>
                      </a:ext>
                    </a:extLst>
                  </a:gridCol>
                  <a:gridCol w="1311689">
                    <a:extLst>
                      <a:ext uri="{9D8B030D-6E8A-4147-A177-3AD203B41FA5}">
                        <a16:colId xmlns:a16="http://schemas.microsoft.com/office/drawing/2014/main" val="3563350476"/>
                      </a:ext>
                    </a:extLst>
                  </a:gridCol>
                  <a:gridCol w="1386365">
                    <a:extLst>
                      <a:ext uri="{9D8B030D-6E8A-4147-A177-3AD203B41FA5}">
                        <a16:colId xmlns:a16="http://schemas.microsoft.com/office/drawing/2014/main" val="20003"/>
                      </a:ext>
                    </a:extLst>
                  </a:gridCol>
                  <a:gridCol w="1386365">
                    <a:extLst>
                      <a:ext uri="{9D8B030D-6E8A-4147-A177-3AD203B41FA5}">
                        <a16:colId xmlns:a16="http://schemas.microsoft.com/office/drawing/2014/main" val="2305060635"/>
                      </a:ext>
                    </a:extLst>
                  </a:gridCol>
                </a:tblGrid>
                <a:tr h="472876">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sym typeface="Arial"/>
                          </a:rPr>
                          <a:t>SID</a:t>
                        </a:r>
                        <a:endParaRPr sz="1050" b="0" i="0" u="none" strike="noStrike" cap="none" dirty="0">
                          <a:solidFill>
                            <a:schemeClr val="lt1"/>
                          </a:solidFill>
                          <a:latin typeface="Maven Pro"/>
                          <a:sym typeface="Arial"/>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REG_ID</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NAME</a:t>
                        </a:r>
                        <a:endParaRPr sz="105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50" b="0" i="0" u="none" strike="noStrike" cap="none" dirty="0">
                            <a:solidFill>
                              <a:schemeClr val="lt1"/>
                            </a:solidFill>
                            <a:latin typeface="Maven Pro"/>
                            <a:ea typeface="Maven Pro"/>
                            <a:cs typeface="Maven Pro"/>
                            <a:sym typeface="Maven Pro"/>
                          </a:rPr>
                          <a:t>BRANCH_CODE</a:t>
                        </a: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EMAIL_ID</a:t>
                        </a:r>
                        <a:endParaRPr sz="105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BRANCH_NAME</a:t>
                        </a:r>
                        <a:endParaRPr sz="1050" b="0" i="0" u="none" strike="noStrike" cap="none"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72876">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1</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CSE-2023-01</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Kapil</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hlinkClick r:id="rId2"/>
                          </a:rPr>
                          <a:t>kapil@xyz.com</a:t>
                        </a:r>
                        <a:endParaRPr lang="en-US"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Computer Science</a:t>
                        </a: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72876">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2</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CSE-2021-02</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CSE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hlinkClick r:id="rId3"/>
                          </a:rPr>
                          <a:t>virat@xyz.com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50" dirty="0">
                            <a:solidFill>
                              <a:schemeClr val="lt1"/>
                            </a:solidFill>
                            <a:latin typeface="Maven Pro"/>
                            <a:ea typeface="Maven Pro"/>
                            <a:cs typeface="Maven Pro"/>
                            <a:sym typeface="Maven Pro"/>
                          </a:rPr>
                          <a:t>Computer Science</a:t>
                        </a: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03079">
                  <a:tc>
                    <a:txBody>
                      <a:bodyPr/>
                      <a:lstStyle/>
                      <a:p>
                        <a:pPr marL="0" marR="0" lvl="0" indent="0" algn="ctr" rtl="0">
                          <a:lnSpc>
                            <a:spcPct val="100000"/>
                          </a:lnSpc>
                          <a:spcBef>
                            <a:spcPts val="0"/>
                          </a:spcBef>
                          <a:spcAft>
                            <a:spcPts val="0"/>
                          </a:spcAft>
                          <a:buClr>
                            <a:srgbClr val="000000"/>
                          </a:buClr>
                          <a:buFont typeface="Arial"/>
                          <a:buNone/>
                        </a:pPr>
                        <a:r>
                          <a:rPr lang="en" sz="1050" b="0" i="0" u="none" strike="noStrike" cap="none" dirty="0">
                            <a:solidFill>
                              <a:schemeClr val="lt1"/>
                            </a:solidFill>
                            <a:latin typeface="Maven Pro"/>
                            <a:ea typeface="Share Tech"/>
                            <a:cs typeface="Share Tech"/>
                            <a:sym typeface="Share Tech"/>
                          </a:rPr>
                          <a:t>3</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IT-2022-03</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Sehwag</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IT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hlinkClick r:id="rId4"/>
                          </a:rPr>
                          <a:t>sehwag@xyz.com</a:t>
                        </a:r>
                        <a:endParaRPr sz="105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Maven Pro"/>
                            <a:cs typeface="Maven Pro"/>
                            <a:sym typeface="Maven Pro"/>
                          </a:rPr>
                          <a:t>Information Technology</a:t>
                        </a:r>
                        <a:endParaRPr sz="1050" b="0" i="0" u="none" strike="noStrike" cap="none"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503079">
                  <a:tc>
                    <a:txBody>
                      <a:bodyPr/>
                      <a:lstStyle/>
                      <a:p>
                        <a:pPr marL="0" marR="0" lvl="0" indent="0" algn="ctr" rtl="0">
                          <a:lnSpc>
                            <a:spcPct val="100000"/>
                          </a:lnSpc>
                          <a:spcBef>
                            <a:spcPts val="0"/>
                          </a:spcBef>
                          <a:spcAft>
                            <a:spcPts val="0"/>
                          </a:spcAft>
                          <a:buClr>
                            <a:srgbClr val="000000"/>
                          </a:buClr>
                          <a:buFont typeface="Arial"/>
                          <a:buNone/>
                        </a:pPr>
                        <a:r>
                          <a:rPr lang="en-US" sz="1050" b="0" i="0" u="none" strike="noStrike" cap="none" dirty="0">
                            <a:solidFill>
                              <a:schemeClr val="lt1"/>
                            </a:solidFill>
                            <a:latin typeface="Maven Pro"/>
                            <a:ea typeface="Share Tech"/>
                            <a:cs typeface="Share Tech"/>
                            <a:sym typeface="Share Tech"/>
                          </a:rPr>
                          <a:t>4</a:t>
                        </a: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ECE-2023-04</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Virat</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ECE</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hlinkClick r:id="rId5"/>
                          </a:rPr>
                          <a:t>virat123@xyz.com</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sz="1050" dirty="0">
                            <a:solidFill>
                              <a:schemeClr val="lt1"/>
                            </a:solidFill>
                            <a:latin typeface="Maven Pro"/>
                            <a:ea typeface="Maven Pro"/>
                            <a:cs typeface="Maven Pro"/>
                            <a:sym typeface="Maven Pro"/>
                          </a:rPr>
                          <a:t>Electronics and Communication </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9520129"/>
                    </a:ext>
                  </a:extLst>
                </a:tr>
                <a:tr h="503079">
                  <a:tc>
                    <a:txBody>
                      <a:bodyPr/>
                      <a:lstStyle/>
                      <a:p>
                        <a:pPr marL="0" marR="0" lvl="0" indent="0" algn="ctr" rtl="0">
                          <a:lnSpc>
                            <a:spcPct val="100000"/>
                          </a:lnSpc>
                          <a:spcBef>
                            <a:spcPts val="0"/>
                          </a:spcBef>
                          <a:spcAft>
                            <a:spcPts val="0"/>
                          </a:spcAft>
                          <a:buClr>
                            <a:srgbClr val="000000"/>
                          </a:buClr>
                          <a:buFont typeface="Arial"/>
                          <a:buNone/>
                        </a:pPr>
                        <a:endParaRPr sz="105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050" dirty="0">
                            <a:solidFill>
                              <a:schemeClr val="lt1"/>
                            </a:solidFill>
                            <a:latin typeface="Maven Pro"/>
                            <a:ea typeface="Maven Pro"/>
                            <a:cs typeface="Maven Pro"/>
                            <a:sym typeface="Maven Pro"/>
                          </a:rPr>
                          <a:t>Mechanical</a:t>
                        </a:r>
                        <a:endParaRPr sz="1050"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46080801"/>
                    </a:ext>
                  </a:extLst>
                </a:tr>
              </a:tbl>
            </a:graphicData>
          </a:graphic>
        </p:graphicFrame>
        <p:sp>
          <p:nvSpPr>
            <p:cNvPr id="7" name="Google Shape;474;p27">
              <a:extLst>
                <a:ext uri="{FF2B5EF4-FFF2-40B4-BE49-F238E27FC236}">
                  <a16:creationId xmlns:a16="http://schemas.microsoft.com/office/drawing/2014/main" id="{B0B19EA4-5E9D-4A96-98B3-6CCEA70AF5F3}"/>
                </a:ext>
              </a:extLst>
            </p:cNvPr>
            <p:cNvSpPr txBox="1">
              <a:spLocks/>
            </p:cNvSpPr>
            <p:nvPr/>
          </p:nvSpPr>
          <p:spPr>
            <a:xfrm>
              <a:off x="618825" y="990562"/>
              <a:ext cx="3438590" cy="57780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dirty="0">
                  <a:solidFill>
                    <a:srgbClr val="FF9973"/>
                  </a:solidFill>
                </a:rPr>
                <a:t>OUTPUT TABLE</a:t>
              </a:r>
            </a:p>
          </p:txBody>
        </p:sp>
      </p:grpSp>
      <p:sp>
        <p:nvSpPr>
          <p:cNvPr id="15" name="Title 14">
            <a:extLst>
              <a:ext uri="{FF2B5EF4-FFF2-40B4-BE49-F238E27FC236}">
                <a16:creationId xmlns:a16="http://schemas.microsoft.com/office/drawing/2014/main" id="{93D81BB0-C144-432B-B3CF-5AE30DD2637F}"/>
              </a:ext>
            </a:extLst>
          </p:cNvPr>
          <p:cNvSpPr>
            <a:spLocks noGrp="1"/>
          </p:cNvSpPr>
          <p:nvPr>
            <p:ph type="ctrTitle"/>
          </p:nvPr>
        </p:nvSpPr>
        <p:spPr>
          <a:xfrm>
            <a:off x="618824" y="166141"/>
            <a:ext cx="3749975" cy="577800"/>
          </a:xfrm>
        </p:spPr>
        <p:txBody>
          <a:bodyPr/>
          <a:lstStyle/>
          <a:p>
            <a:r>
              <a:rPr lang="en-US" dirty="0"/>
              <a:t>FULL OUTER JOIN</a:t>
            </a:r>
          </a:p>
        </p:txBody>
      </p:sp>
      <p:sp>
        <p:nvSpPr>
          <p:cNvPr id="14" name="Google Shape;475;p27">
            <a:extLst>
              <a:ext uri="{FF2B5EF4-FFF2-40B4-BE49-F238E27FC236}">
                <a16:creationId xmlns:a16="http://schemas.microsoft.com/office/drawing/2014/main" id="{DF35488E-B30E-4A67-96E3-F3063BBF1CCA}"/>
              </a:ext>
            </a:extLst>
          </p:cNvPr>
          <p:cNvSpPr txBox="1">
            <a:spLocks/>
          </p:cNvSpPr>
          <p:nvPr/>
        </p:nvSpPr>
        <p:spPr>
          <a:xfrm>
            <a:off x="618825" y="569157"/>
            <a:ext cx="7974842" cy="572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eaLnBrk="0" fontAlgn="base" hangingPunct="0">
              <a:spcBef>
                <a:spcPct val="0"/>
              </a:spcBef>
              <a:spcAft>
                <a:spcPct val="0"/>
              </a:spcAft>
              <a:buClr>
                <a:srgbClr val="00CFCC"/>
              </a:buClr>
            </a:pPr>
            <a:r>
              <a:rPr lang="en-US" dirty="0">
                <a:solidFill>
                  <a:schemeClr val="bg1"/>
                </a:solidFill>
                <a:latin typeface="Consolas" panose="020B0609020204030204" pitchFamily="49" charset="0"/>
                <a:sym typeface="Maven Pro"/>
              </a:rPr>
              <a:t>Return all rows from multiple tables where the join condition is met </a:t>
            </a:r>
          </a:p>
          <a:p>
            <a:pPr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t>
            </a:r>
          </a:p>
          <a:p>
            <a:pPr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All records from the right table</a:t>
            </a:r>
          </a:p>
          <a:p>
            <a:pPr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t>
            </a:r>
          </a:p>
          <a:p>
            <a:pPr algn="just" eaLnBrk="0" fontAlgn="base" hangingPunct="0">
              <a:spcBef>
                <a:spcPct val="0"/>
              </a:spcBef>
              <a:spcAft>
                <a:spcPct val="0"/>
              </a:spcAft>
              <a:buClr>
                <a:srgbClr val="00CFCC"/>
              </a:buClr>
            </a:pPr>
            <a:r>
              <a:rPr lang="en-US" altLang="en-US" dirty="0">
                <a:solidFill>
                  <a:schemeClr val="bg1"/>
                </a:solidFill>
                <a:latin typeface="Consolas" panose="020B0609020204030204" pitchFamily="49" charset="0"/>
                <a:sym typeface="Maven Pro"/>
              </a:rPr>
              <a:t>All records from the left table</a:t>
            </a:r>
          </a:p>
        </p:txBody>
      </p:sp>
    </p:spTree>
    <p:extLst>
      <p:ext uri="{BB962C8B-B14F-4D97-AF65-F5344CB8AC3E}">
        <p14:creationId xmlns:p14="http://schemas.microsoft.com/office/powerpoint/2010/main" val="391428446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is where your presentation begins</a:t>
            </a:r>
            <a:endParaRPr/>
          </a:p>
        </p:txBody>
      </p:sp>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a:t>
            </a:r>
            <a:r>
              <a:rPr lang="en">
                <a:solidFill>
                  <a:schemeClr val="accent2"/>
                </a:solidFill>
              </a:rPr>
              <a:t>SCIENCE</a:t>
            </a:r>
            <a:r>
              <a:rPr lang="en"/>
              <a:t> CONSULTING</a:t>
            </a:r>
            <a:endParaRPr/>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4" name="Google Shape;474;p27"/>
          <p:cNvSpPr txBox="1">
            <a:spLocks noGrp="1"/>
          </p:cNvSpPr>
          <p:nvPr>
            <p:ph type="ctrTitle"/>
          </p:nvPr>
        </p:nvSpPr>
        <p:spPr>
          <a:xfrm>
            <a:off x="507577" y="354921"/>
            <a:ext cx="384445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E898AC"/>
                </a:solidFill>
              </a:rPr>
              <a:t>PRIMARY and ALTERNATE KEY</a:t>
            </a:r>
            <a:endParaRPr sz="2400" dirty="0">
              <a:solidFill>
                <a:srgbClr val="E898AC"/>
              </a:solidFill>
            </a:endParaRPr>
          </a:p>
        </p:txBody>
      </p:sp>
      <p:sp>
        <p:nvSpPr>
          <p:cNvPr id="475" name="Google Shape;475;p27"/>
          <p:cNvSpPr txBox="1">
            <a:spLocks noGrp="1"/>
          </p:cNvSpPr>
          <p:nvPr>
            <p:ph type="subTitle" idx="2"/>
          </p:nvPr>
        </p:nvSpPr>
        <p:spPr>
          <a:xfrm>
            <a:off x="507577" y="924233"/>
            <a:ext cx="3892876" cy="572400"/>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Clr>
                <a:srgbClr val="E898AC"/>
              </a:buClr>
              <a:buFont typeface="Wingdings" panose="05000000000000000000" pitchFamily="2" charset="2"/>
              <a:buChar char="q"/>
            </a:pPr>
            <a:r>
              <a:rPr lang="en-US" dirty="0"/>
              <a:t>Candidate Key chosen to uniquely identify each row of data in a table  is called as Primary Key</a:t>
            </a:r>
          </a:p>
          <a:p>
            <a:pPr marL="285750" lvl="0" indent="-285750" algn="just" rtl="0">
              <a:spcBef>
                <a:spcPts val="0"/>
              </a:spcBef>
              <a:spcAft>
                <a:spcPts val="0"/>
              </a:spcAft>
              <a:buClr>
                <a:srgbClr val="E898AC"/>
              </a:buClr>
              <a:buFont typeface="Wingdings" panose="05000000000000000000" pitchFamily="2" charset="2"/>
              <a:buChar char="q"/>
            </a:pPr>
            <a:endParaRPr lang="en-US" dirty="0"/>
          </a:p>
          <a:p>
            <a:pPr marL="285750" lvl="0" indent="-285750" algn="just" rtl="0">
              <a:spcBef>
                <a:spcPts val="0"/>
              </a:spcBef>
              <a:spcAft>
                <a:spcPts val="0"/>
              </a:spcAft>
              <a:buClr>
                <a:srgbClr val="E898AC"/>
              </a:buClr>
              <a:buFont typeface="Wingdings" panose="05000000000000000000" pitchFamily="2" charset="2"/>
              <a:buChar char="q"/>
            </a:pPr>
            <a:endParaRPr lang="en-US" dirty="0"/>
          </a:p>
          <a:p>
            <a:pPr marL="285750" lvl="0" indent="-285750" algn="just" rtl="0">
              <a:spcBef>
                <a:spcPts val="0"/>
              </a:spcBef>
              <a:spcAft>
                <a:spcPts val="0"/>
              </a:spcAft>
              <a:buClr>
                <a:srgbClr val="E898AC"/>
              </a:buClr>
              <a:buFont typeface="Wingdings" panose="05000000000000000000" pitchFamily="2" charset="2"/>
              <a:buChar char="q"/>
            </a:pPr>
            <a:endParaRPr lang="en-US" dirty="0"/>
          </a:p>
          <a:p>
            <a:pPr marL="285750" lvl="0" indent="-285750" algn="just" rtl="0">
              <a:spcBef>
                <a:spcPts val="0"/>
              </a:spcBef>
              <a:spcAft>
                <a:spcPts val="0"/>
              </a:spcAft>
              <a:buClr>
                <a:srgbClr val="E898AC"/>
              </a:buClr>
              <a:buFont typeface="Wingdings" panose="05000000000000000000" pitchFamily="2" charset="2"/>
              <a:buChar char="q"/>
            </a:pPr>
            <a:endParaRPr lang="en-US" dirty="0"/>
          </a:p>
          <a:p>
            <a:pPr marL="285750" lvl="0" indent="-285750" algn="just" rtl="0">
              <a:spcBef>
                <a:spcPts val="0"/>
              </a:spcBef>
              <a:spcAft>
                <a:spcPts val="0"/>
              </a:spcAft>
              <a:buClr>
                <a:srgbClr val="E898AC"/>
              </a:buClr>
              <a:buFont typeface="Wingdings" panose="05000000000000000000" pitchFamily="2" charset="2"/>
              <a:buChar char="q"/>
            </a:pPr>
            <a:endParaRPr lang="en-US" dirty="0"/>
          </a:p>
          <a:p>
            <a:pPr marL="285750" lvl="0" indent="-285750" algn="just" rtl="0">
              <a:spcBef>
                <a:spcPts val="0"/>
              </a:spcBef>
              <a:spcAft>
                <a:spcPts val="0"/>
              </a:spcAft>
              <a:buClr>
                <a:srgbClr val="E898AC"/>
              </a:buClr>
              <a:buFont typeface="Wingdings" panose="05000000000000000000" pitchFamily="2" charset="2"/>
              <a:buChar char="q"/>
            </a:pPr>
            <a:endParaRPr lang="en-US" dirty="0"/>
          </a:p>
          <a:p>
            <a:pPr marL="285750" lvl="0" indent="-285750" algn="just" rtl="0">
              <a:spcBef>
                <a:spcPts val="0"/>
              </a:spcBef>
              <a:spcAft>
                <a:spcPts val="0"/>
              </a:spcAft>
              <a:buClr>
                <a:srgbClr val="E898AC"/>
              </a:buClr>
              <a:buFont typeface="Wingdings" panose="05000000000000000000" pitchFamily="2" charset="2"/>
              <a:buChar char="q"/>
            </a:pPr>
            <a:r>
              <a:rPr lang="en-US" dirty="0"/>
              <a:t>All</a:t>
            </a:r>
            <a:r>
              <a:rPr lang="en" dirty="0"/>
              <a:t> the remaining Candidate Keys which are not selected as Primary Key are Alternate Keys</a:t>
            </a:r>
            <a:endParaRPr dirty="0"/>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73;p27">
            <a:extLst>
              <a:ext uri="{FF2B5EF4-FFF2-40B4-BE49-F238E27FC236}">
                <a16:creationId xmlns:a16="http://schemas.microsoft.com/office/drawing/2014/main" id="{982F33F4-649D-454C-AB9D-D484B953655D}"/>
              </a:ext>
            </a:extLst>
          </p:cNvPr>
          <p:cNvSpPr txBox="1">
            <a:spLocks/>
          </p:cNvSpPr>
          <p:nvPr/>
        </p:nvSpPr>
        <p:spPr>
          <a:xfrm>
            <a:off x="722159" y="3347571"/>
            <a:ext cx="1386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1600" dirty="0"/>
              <a:t>Example</a:t>
            </a:r>
          </a:p>
        </p:txBody>
      </p:sp>
      <p:sp>
        <p:nvSpPr>
          <p:cNvPr id="50" name="Google Shape;477;p27">
            <a:extLst>
              <a:ext uri="{FF2B5EF4-FFF2-40B4-BE49-F238E27FC236}">
                <a16:creationId xmlns:a16="http://schemas.microsoft.com/office/drawing/2014/main" id="{3CF13F75-EF01-4867-BB73-20C2A590B66C}"/>
              </a:ext>
            </a:extLst>
          </p:cNvPr>
          <p:cNvSpPr txBox="1">
            <a:spLocks/>
          </p:cNvSpPr>
          <p:nvPr/>
        </p:nvSpPr>
        <p:spPr>
          <a:xfrm>
            <a:off x="637374" y="3925371"/>
            <a:ext cx="2625352"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indent="-285750">
              <a:buClr>
                <a:srgbClr val="E898AC"/>
              </a:buClr>
              <a:buFont typeface="Wingdings" panose="05000000000000000000" pitchFamily="2" charset="2"/>
              <a:buChar char="q"/>
            </a:pPr>
            <a:r>
              <a:rPr lang="en-US" dirty="0">
                <a:solidFill>
                  <a:schemeClr val="bg1"/>
                </a:solidFill>
              </a:rPr>
              <a:t>SID</a:t>
            </a:r>
          </a:p>
          <a:p>
            <a:pPr marL="285750" indent="-285750">
              <a:buClr>
                <a:srgbClr val="E898AC"/>
              </a:buClr>
              <a:buFont typeface="Wingdings" panose="05000000000000000000" pitchFamily="2" charset="2"/>
              <a:buChar char="q"/>
            </a:pPr>
            <a:r>
              <a:rPr lang="en-US" dirty="0">
                <a:solidFill>
                  <a:schemeClr val="bg1"/>
                </a:solidFill>
              </a:rPr>
              <a:t>REG_ID</a:t>
            </a:r>
          </a:p>
          <a:p>
            <a:pPr marL="285750" indent="-285750">
              <a:buClr>
                <a:srgbClr val="E898AC"/>
              </a:buClr>
              <a:buFont typeface="Wingdings" panose="05000000000000000000" pitchFamily="2" charset="2"/>
              <a:buChar char="q"/>
            </a:pPr>
            <a:r>
              <a:rPr lang="en-US" dirty="0">
                <a:solidFill>
                  <a:schemeClr val="bg1"/>
                </a:solidFill>
              </a:rPr>
              <a:t>EMAIL_ID</a:t>
            </a:r>
          </a:p>
        </p:txBody>
      </p:sp>
      <p:grpSp>
        <p:nvGrpSpPr>
          <p:cNvPr id="53" name="Google Shape;1807;p52">
            <a:extLst>
              <a:ext uri="{FF2B5EF4-FFF2-40B4-BE49-F238E27FC236}">
                <a16:creationId xmlns:a16="http://schemas.microsoft.com/office/drawing/2014/main" id="{64606780-5E00-4768-8E10-8E7A6859B24E}"/>
              </a:ext>
            </a:extLst>
          </p:cNvPr>
          <p:cNvGrpSpPr/>
          <p:nvPr/>
        </p:nvGrpSpPr>
        <p:grpSpPr>
          <a:xfrm>
            <a:off x="4675813" y="993398"/>
            <a:ext cx="452019" cy="388824"/>
            <a:chOff x="4676550" y="2160575"/>
            <a:chExt cx="51400" cy="52500"/>
          </a:xfrm>
          <a:solidFill>
            <a:srgbClr val="E898AC"/>
          </a:solidFill>
        </p:grpSpPr>
        <p:sp>
          <p:nvSpPr>
            <p:cNvPr id="54" name="Google Shape;1808;p52">
              <a:extLst>
                <a:ext uri="{FF2B5EF4-FFF2-40B4-BE49-F238E27FC236}">
                  <a16:creationId xmlns:a16="http://schemas.microsoft.com/office/drawing/2014/main" id="{5568A75E-331C-426A-9775-0DCE7F515B95}"/>
                </a:ext>
              </a:extLst>
            </p:cNvPr>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809;p52">
              <a:extLst>
                <a:ext uri="{FF2B5EF4-FFF2-40B4-BE49-F238E27FC236}">
                  <a16:creationId xmlns:a16="http://schemas.microsoft.com/office/drawing/2014/main" id="{C61CE60B-9678-4B56-B5A5-81F679BF3A50}"/>
                </a:ext>
              </a:extLst>
            </p:cNvPr>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810;p52">
              <a:extLst>
                <a:ext uri="{FF2B5EF4-FFF2-40B4-BE49-F238E27FC236}">
                  <a16:creationId xmlns:a16="http://schemas.microsoft.com/office/drawing/2014/main" id="{B7253057-7BD0-4033-B650-0B307152CD69}"/>
                </a:ext>
              </a:extLst>
            </p:cNvPr>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472;p27">
            <a:extLst>
              <a:ext uri="{FF2B5EF4-FFF2-40B4-BE49-F238E27FC236}">
                <a16:creationId xmlns:a16="http://schemas.microsoft.com/office/drawing/2014/main" id="{CB9FC3D3-9531-42D1-A445-21161046BC59}"/>
              </a:ext>
            </a:extLst>
          </p:cNvPr>
          <p:cNvSpPr txBox="1">
            <a:spLocks/>
          </p:cNvSpPr>
          <p:nvPr/>
        </p:nvSpPr>
        <p:spPr>
          <a:xfrm>
            <a:off x="5154990" y="495208"/>
            <a:ext cx="1827936"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indent="-285750">
              <a:buClr>
                <a:srgbClr val="00CFCC"/>
              </a:buClr>
              <a:buFont typeface="Wingdings" panose="05000000000000000000" pitchFamily="2" charset="2"/>
              <a:buChar char="ü"/>
            </a:pPr>
            <a:r>
              <a:rPr lang="en-US" dirty="0"/>
              <a:t>No two rows can have the same primary key value</a:t>
            </a:r>
          </a:p>
          <a:p>
            <a:pPr marL="0" indent="0">
              <a:buClr>
                <a:srgbClr val="00CFCC"/>
              </a:buClr>
            </a:pPr>
            <a:endParaRPr lang="en-US" dirty="0"/>
          </a:p>
          <a:p>
            <a:pPr marL="285750" indent="-285750">
              <a:buClr>
                <a:srgbClr val="00CFCC"/>
              </a:buClr>
              <a:buFont typeface="Wingdings" panose="05000000000000000000" pitchFamily="2" charset="2"/>
              <a:buChar char="ü"/>
            </a:pPr>
            <a:r>
              <a:rPr lang="en-US" dirty="0"/>
              <a:t>Primary Key Value cannot be null</a:t>
            </a:r>
          </a:p>
          <a:p>
            <a:pPr marL="285750" indent="-285750">
              <a:buClr>
                <a:srgbClr val="00CFCC"/>
              </a:buClr>
              <a:buFont typeface="Wingdings" panose="05000000000000000000" pitchFamily="2" charset="2"/>
              <a:buChar char="ü"/>
            </a:pPr>
            <a:endParaRPr lang="en-US" dirty="0"/>
          </a:p>
        </p:txBody>
      </p:sp>
      <p:cxnSp>
        <p:nvCxnSpPr>
          <p:cNvPr id="5" name="Straight Arrow Connector 4">
            <a:extLst>
              <a:ext uri="{FF2B5EF4-FFF2-40B4-BE49-F238E27FC236}">
                <a16:creationId xmlns:a16="http://schemas.microsoft.com/office/drawing/2014/main" id="{211F00D5-E4F5-4190-9D23-AEE731E02C1D}"/>
              </a:ext>
            </a:extLst>
          </p:cNvPr>
          <p:cNvCxnSpPr>
            <a:cxnSpLocks/>
            <a:endCxn id="35" idx="1"/>
          </p:cNvCxnSpPr>
          <p:nvPr/>
        </p:nvCxnSpPr>
        <p:spPr>
          <a:xfrm flipV="1">
            <a:off x="1727214" y="3752315"/>
            <a:ext cx="3427776" cy="573797"/>
          </a:xfrm>
          <a:prstGeom prst="straightConnector1">
            <a:avLst/>
          </a:prstGeom>
          <a:ln>
            <a:solidFill>
              <a:srgbClr val="E898AC"/>
            </a:solidFill>
            <a:tailEnd type="triangle"/>
          </a:ln>
        </p:spPr>
        <p:style>
          <a:lnRef idx="2">
            <a:schemeClr val="accent5"/>
          </a:lnRef>
          <a:fillRef idx="0">
            <a:schemeClr val="accent5"/>
          </a:fillRef>
          <a:effectRef idx="1">
            <a:schemeClr val="accent5"/>
          </a:effectRef>
          <a:fontRef idx="minor">
            <a:schemeClr val="tx1"/>
          </a:fontRef>
        </p:style>
      </p:cxnSp>
      <p:sp>
        <p:nvSpPr>
          <p:cNvPr id="34" name="Google Shape;472;p27">
            <a:extLst>
              <a:ext uri="{FF2B5EF4-FFF2-40B4-BE49-F238E27FC236}">
                <a16:creationId xmlns:a16="http://schemas.microsoft.com/office/drawing/2014/main" id="{68C8D65A-8CD7-43DA-97E9-060FDAC788BC}"/>
              </a:ext>
            </a:extLst>
          </p:cNvPr>
          <p:cNvSpPr txBox="1">
            <a:spLocks/>
          </p:cNvSpPr>
          <p:nvPr/>
        </p:nvSpPr>
        <p:spPr>
          <a:xfrm>
            <a:off x="5157528" y="495208"/>
            <a:ext cx="1827936"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indent="-285750">
              <a:buClr>
                <a:srgbClr val="E898AC"/>
              </a:buClr>
              <a:buFont typeface="Wingdings" panose="05000000000000000000" pitchFamily="2" charset="2"/>
              <a:buChar char="ü"/>
            </a:pPr>
            <a:r>
              <a:rPr lang="en-US" dirty="0"/>
              <a:t>No two rows can have the same primary key value</a:t>
            </a:r>
          </a:p>
          <a:p>
            <a:pPr marL="285750" indent="-285750">
              <a:buClr>
                <a:srgbClr val="E898AC"/>
              </a:buClr>
              <a:buFont typeface="Wingdings" panose="05000000000000000000" pitchFamily="2" charset="2"/>
              <a:buChar char="ü"/>
            </a:pPr>
            <a:endParaRPr lang="en-US" dirty="0"/>
          </a:p>
          <a:p>
            <a:pPr marL="285750" indent="-285750">
              <a:buClr>
                <a:srgbClr val="E898AC"/>
              </a:buClr>
              <a:buFont typeface="Wingdings" panose="05000000000000000000" pitchFamily="2" charset="2"/>
              <a:buChar char="ü"/>
            </a:pPr>
            <a:r>
              <a:rPr lang="en-US" dirty="0"/>
              <a:t>Primary Key Value cannot be null</a:t>
            </a:r>
          </a:p>
          <a:p>
            <a:pPr marL="285750" indent="-285750">
              <a:buClr>
                <a:srgbClr val="E898AC"/>
              </a:buClr>
              <a:buFont typeface="Wingdings" panose="05000000000000000000" pitchFamily="2" charset="2"/>
              <a:buChar char="ü"/>
            </a:pPr>
            <a:endParaRPr lang="en-US" dirty="0"/>
          </a:p>
        </p:txBody>
      </p:sp>
      <p:sp>
        <p:nvSpPr>
          <p:cNvPr id="35" name="Google Shape;472;p27">
            <a:extLst>
              <a:ext uri="{FF2B5EF4-FFF2-40B4-BE49-F238E27FC236}">
                <a16:creationId xmlns:a16="http://schemas.microsoft.com/office/drawing/2014/main" id="{3F6F83A3-65D4-4EC6-98CF-BBF90F05236D}"/>
              </a:ext>
            </a:extLst>
          </p:cNvPr>
          <p:cNvSpPr txBox="1">
            <a:spLocks/>
          </p:cNvSpPr>
          <p:nvPr/>
        </p:nvSpPr>
        <p:spPr>
          <a:xfrm>
            <a:off x="5154990" y="3452054"/>
            <a:ext cx="2394791" cy="6005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buClr>
                <a:srgbClr val="00CFCC"/>
              </a:buClr>
            </a:pPr>
            <a:r>
              <a:rPr lang="en-US" dirty="0"/>
              <a:t>If we choose REG_ID as Primary key (generally decided by database admins), then other two keys are Alternate Keys</a:t>
            </a:r>
          </a:p>
        </p:txBody>
      </p:sp>
    </p:spTree>
    <p:extLst>
      <p:ext uri="{BB962C8B-B14F-4D97-AF65-F5344CB8AC3E}">
        <p14:creationId xmlns:p14="http://schemas.microsoft.com/office/powerpoint/2010/main" val="4055901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4" name="Google Shape;474;p27"/>
          <p:cNvSpPr txBox="1">
            <a:spLocks noGrp="1"/>
          </p:cNvSpPr>
          <p:nvPr>
            <p:ph type="ctrTitle"/>
          </p:nvPr>
        </p:nvSpPr>
        <p:spPr>
          <a:xfrm>
            <a:off x="507577" y="183096"/>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solidFill>
                  <a:srgbClr val="00CFCC"/>
                </a:solidFill>
              </a:rPr>
              <a:t>FOREIGN KEY</a:t>
            </a:r>
            <a:endParaRPr sz="2400" dirty="0">
              <a:solidFill>
                <a:srgbClr val="00CFCC"/>
              </a:solidFill>
            </a:endParaRPr>
          </a:p>
        </p:txBody>
      </p:sp>
      <p:sp>
        <p:nvSpPr>
          <p:cNvPr id="475" name="Google Shape;475;p27"/>
          <p:cNvSpPr txBox="1">
            <a:spLocks noGrp="1"/>
          </p:cNvSpPr>
          <p:nvPr>
            <p:ph type="subTitle" idx="2"/>
          </p:nvPr>
        </p:nvSpPr>
        <p:spPr>
          <a:xfrm>
            <a:off x="507577" y="677041"/>
            <a:ext cx="6169848"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Attribute of table used to define its relationship with another table</a:t>
            </a:r>
            <a:endParaRPr dirty="0"/>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73;p27">
            <a:extLst>
              <a:ext uri="{FF2B5EF4-FFF2-40B4-BE49-F238E27FC236}">
                <a16:creationId xmlns:a16="http://schemas.microsoft.com/office/drawing/2014/main" id="{7E7329DA-DDDD-4438-87AC-DED9C15C7FBC}"/>
              </a:ext>
            </a:extLst>
          </p:cNvPr>
          <p:cNvSpPr txBox="1">
            <a:spLocks/>
          </p:cNvSpPr>
          <p:nvPr/>
        </p:nvSpPr>
        <p:spPr>
          <a:xfrm>
            <a:off x="521162" y="876413"/>
            <a:ext cx="3071339"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1600" dirty="0"/>
              <a:t>Adding another table in our Example</a:t>
            </a:r>
          </a:p>
        </p:txBody>
      </p:sp>
      <p:sp>
        <p:nvSpPr>
          <p:cNvPr id="28" name="Google Shape;1240;p44">
            <a:extLst>
              <a:ext uri="{FF2B5EF4-FFF2-40B4-BE49-F238E27FC236}">
                <a16:creationId xmlns:a16="http://schemas.microsoft.com/office/drawing/2014/main" id="{888F1C4E-BF2C-4014-9195-BA3502A483D9}"/>
              </a:ext>
            </a:extLst>
          </p:cNvPr>
          <p:cNvSpPr/>
          <p:nvPr/>
        </p:nvSpPr>
        <p:spPr>
          <a:xfrm>
            <a:off x="819303" y="2103467"/>
            <a:ext cx="7524000" cy="1941964"/>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29" name="Google Shape;1243;p44">
            <a:extLst>
              <a:ext uri="{FF2B5EF4-FFF2-40B4-BE49-F238E27FC236}">
                <a16:creationId xmlns:a16="http://schemas.microsoft.com/office/drawing/2014/main" id="{D1F98E6C-062F-42AE-BCF2-2FFB792A7591}"/>
              </a:ext>
            </a:extLst>
          </p:cNvPr>
          <p:cNvGraphicFramePr/>
          <p:nvPr/>
        </p:nvGraphicFramePr>
        <p:xfrm>
          <a:off x="1252024" y="1789217"/>
          <a:ext cx="6892915" cy="1983643"/>
        </p:xfrm>
        <a:graphic>
          <a:graphicData uri="http://schemas.openxmlformats.org/drawingml/2006/table">
            <a:tbl>
              <a:tblPr>
                <a:noFill/>
                <a:tableStyleId>{EE8D0A74-243A-4E5C-9CE1-6F0210A88CAE}</a:tableStyleId>
              </a:tblPr>
              <a:tblGrid>
                <a:gridCol w="1936714">
                  <a:extLst>
                    <a:ext uri="{9D8B030D-6E8A-4147-A177-3AD203B41FA5}">
                      <a16:colId xmlns:a16="http://schemas.microsoft.com/office/drawing/2014/main" val="20000"/>
                    </a:ext>
                  </a:extLst>
                </a:gridCol>
                <a:gridCol w="2973721">
                  <a:extLst>
                    <a:ext uri="{9D8B030D-6E8A-4147-A177-3AD203B41FA5}">
                      <a16:colId xmlns:a16="http://schemas.microsoft.com/office/drawing/2014/main" val="20001"/>
                    </a:ext>
                  </a:extLst>
                </a:gridCol>
                <a:gridCol w="1982480">
                  <a:extLst>
                    <a:ext uri="{9D8B030D-6E8A-4147-A177-3AD203B41FA5}">
                      <a16:colId xmlns:a16="http://schemas.microsoft.com/office/drawing/2014/main" val="20002"/>
                    </a:ext>
                  </a:extLst>
                </a:gridCol>
              </a:tblGrid>
              <a:tr h="361054">
                <a:tc>
                  <a:txBody>
                    <a:bodyPr/>
                    <a:lstStyle/>
                    <a:p>
                      <a:pPr marL="0" marR="0" lvl="0" indent="0" algn="ctr" rtl="0">
                        <a:lnSpc>
                          <a:spcPct val="100000"/>
                        </a:lnSpc>
                        <a:spcBef>
                          <a:spcPts val="0"/>
                        </a:spcBef>
                        <a:spcAft>
                          <a:spcPts val="0"/>
                        </a:spcAft>
                        <a:buClr>
                          <a:srgbClr val="000000"/>
                        </a:buClr>
                        <a:buFont typeface="Arial"/>
                        <a:buNone/>
                      </a:pPr>
                      <a:r>
                        <a:rPr lang="en-US" sz="1400" b="0" i="0" u="none" strike="noStrike" cap="none" dirty="0">
                          <a:solidFill>
                            <a:schemeClr val="lt1"/>
                          </a:solidFill>
                          <a:latin typeface="Maven Pro"/>
                          <a:sym typeface="Arial"/>
                        </a:rPr>
                        <a:t>BRANCH_CODE</a:t>
                      </a:r>
                      <a:endParaRPr sz="1400" b="0" i="0" u="none" strike="noStrike" cap="none" dirty="0">
                        <a:solidFill>
                          <a:schemeClr val="lt1"/>
                        </a:solidFill>
                        <a:latin typeface="Maven Pro"/>
                        <a:sym typeface="Arial"/>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400" dirty="0">
                          <a:solidFill>
                            <a:schemeClr val="lt1"/>
                          </a:solidFill>
                          <a:latin typeface="Maven Pro"/>
                          <a:ea typeface="Maven Pro"/>
                          <a:cs typeface="Maven Pro"/>
                          <a:sym typeface="Maven Pro"/>
                        </a:rPr>
                        <a:t>BRANCH_NAME</a:t>
                      </a:r>
                      <a:endParaRPr sz="140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sz="1400" dirty="0">
                          <a:solidFill>
                            <a:schemeClr val="lt1"/>
                          </a:solidFill>
                          <a:latin typeface="Maven Pro"/>
                          <a:ea typeface="Maven Pro"/>
                          <a:cs typeface="Maven Pro"/>
                          <a:sym typeface="Maven Pro"/>
                        </a:rPr>
                        <a:t>HOD</a:t>
                      </a:r>
                      <a:endParaRPr sz="1400" dirty="0">
                        <a:solidFill>
                          <a:schemeClr val="lt1"/>
                        </a:solidFill>
                        <a:latin typeface="Maven Pro"/>
                        <a:ea typeface="Maven Pro"/>
                        <a:cs typeface="Maven Pro"/>
                        <a:sym typeface="Maven Pro"/>
                      </a:endParaRPr>
                    </a:p>
                  </a:txBody>
                  <a:tcPr marL="91425" marR="9142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87466">
                <a:tc>
                  <a:txBody>
                    <a:bodyPr/>
                    <a:lstStyle/>
                    <a:p>
                      <a:pPr marL="0" marR="0" lvl="0" indent="0" algn="ctr" rtl="0">
                        <a:lnSpc>
                          <a:spcPct val="100000"/>
                        </a:lnSpc>
                        <a:spcBef>
                          <a:spcPts val="0"/>
                        </a:spcBef>
                        <a:spcAft>
                          <a:spcPts val="0"/>
                        </a:spcAft>
                        <a:buClr>
                          <a:srgbClr val="000000"/>
                        </a:buClr>
                        <a:buFont typeface="Arial"/>
                        <a:buNone/>
                      </a:pPr>
                      <a:r>
                        <a:rPr lang="en" sz="1400" b="0" i="0" u="none" strike="noStrike" cap="none" dirty="0">
                          <a:solidFill>
                            <a:schemeClr val="lt1"/>
                          </a:solidFill>
                          <a:latin typeface="Maven Pro"/>
                          <a:ea typeface="Share Tech"/>
                          <a:cs typeface="Share Tech"/>
                          <a:sym typeface="Share Tech"/>
                        </a:rPr>
                        <a:t>CSE</a:t>
                      </a:r>
                      <a:endParaRPr sz="14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dirty="0">
                          <a:solidFill>
                            <a:schemeClr val="lt1"/>
                          </a:solidFill>
                          <a:latin typeface="Maven Pro"/>
                          <a:ea typeface="Maven Pro"/>
                          <a:cs typeface="Maven Pro"/>
                          <a:sym typeface="Maven Pro"/>
                        </a:rPr>
                        <a:t>Computer Science</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Sukhdev</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69032">
                <a:tc>
                  <a:txBody>
                    <a:bodyPr/>
                    <a:lstStyle/>
                    <a:p>
                      <a:pPr marL="0" marR="0" lvl="0" indent="0" algn="ctr" rtl="0">
                        <a:lnSpc>
                          <a:spcPct val="100000"/>
                        </a:lnSpc>
                        <a:spcBef>
                          <a:spcPts val="0"/>
                        </a:spcBef>
                        <a:spcAft>
                          <a:spcPts val="0"/>
                        </a:spcAft>
                        <a:buClr>
                          <a:srgbClr val="000000"/>
                        </a:buClr>
                        <a:buFont typeface="Arial"/>
                        <a:buNone/>
                      </a:pPr>
                      <a:r>
                        <a:rPr lang="en" sz="1400" b="0" i="0" u="none" strike="noStrike" cap="none" dirty="0">
                          <a:solidFill>
                            <a:schemeClr val="lt1"/>
                          </a:solidFill>
                          <a:latin typeface="Maven Pro"/>
                          <a:ea typeface="Share Tech"/>
                          <a:cs typeface="Share Tech"/>
                          <a:sym typeface="Share Tech"/>
                        </a:rPr>
                        <a:t>ME</a:t>
                      </a:r>
                      <a:endParaRPr sz="14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dirty="0">
                          <a:solidFill>
                            <a:schemeClr val="lt1"/>
                          </a:solidFill>
                          <a:latin typeface="Maven Pro"/>
                          <a:ea typeface="Maven Pro"/>
                          <a:cs typeface="Maven Pro"/>
                          <a:sym typeface="Maven Pro"/>
                        </a:rPr>
                        <a:t>Mechanical</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Adam</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26640">
                <a:tc>
                  <a:txBody>
                    <a:bodyPr/>
                    <a:lstStyle/>
                    <a:p>
                      <a:pPr marL="0" marR="0" lvl="0" indent="0" algn="ctr" rtl="0">
                        <a:lnSpc>
                          <a:spcPct val="100000"/>
                        </a:lnSpc>
                        <a:spcBef>
                          <a:spcPts val="0"/>
                        </a:spcBef>
                        <a:spcAft>
                          <a:spcPts val="0"/>
                        </a:spcAft>
                        <a:buClr>
                          <a:srgbClr val="000000"/>
                        </a:buClr>
                        <a:buFont typeface="Arial"/>
                        <a:buNone/>
                      </a:pPr>
                      <a:r>
                        <a:rPr lang="en" sz="1400" b="0" i="0" u="none" strike="noStrike" cap="none" dirty="0">
                          <a:solidFill>
                            <a:schemeClr val="lt1"/>
                          </a:solidFill>
                          <a:latin typeface="Maven Pro"/>
                          <a:ea typeface="Share Tech"/>
                          <a:cs typeface="Share Tech"/>
                          <a:sym typeface="Share Tech"/>
                        </a:rPr>
                        <a:t>IT</a:t>
                      </a:r>
                      <a:endParaRPr sz="14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 dirty="0">
                          <a:solidFill>
                            <a:schemeClr val="lt1"/>
                          </a:solidFill>
                          <a:latin typeface="Maven Pro"/>
                          <a:ea typeface="Maven Pro"/>
                          <a:cs typeface="Maven Pro"/>
                          <a:sym typeface="Maven Pro"/>
                        </a:rPr>
                        <a:t>Information Technology</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John</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98803">
                <a:tc>
                  <a:txBody>
                    <a:bodyPr/>
                    <a:lstStyle/>
                    <a:p>
                      <a:pPr marL="0" marR="0" lvl="0" indent="0" algn="ctr" rtl="0">
                        <a:lnSpc>
                          <a:spcPct val="100000"/>
                        </a:lnSpc>
                        <a:spcBef>
                          <a:spcPts val="0"/>
                        </a:spcBef>
                        <a:spcAft>
                          <a:spcPts val="0"/>
                        </a:spcAft>
                        <a:buClr>
                          <a:srgbClr val="000000"/>
                        </a:buClr>
                        <a:buFont typeface="Arial"/>
                        <a:buNone/>
                      </a:pPr>
                      <a:r>
                        <a:rPr lang="en-US" sz="1400" b="0" i="0" u="none" strike="noStrike" cap="none" dirty="0">
                          <a:solidFill>
                            <a:schemeClr val="lt1"/>
                          </a:solidFill>
                          <a:latin typeface="Maven Pro"/>
                          <a:ea typeface="Share Tech"/>
                          <a:cs typeface="Share Tech"/>
                          <a:sym typeface="Share Tech"/>
                        </a:rPr>
                        <a:t>ECE</a:t>
                      </a:r>
                      <a:endParaRPr sz="1400" b="0" i="0" u="none" strike="noStrike" cap="none" dirty="0">
                        <a:solidFill>
                          <a:schemeClr val="lt1"/>
                        </a:solidFill>
                        <a:latin typeface="Maven Pro"/>
                        <a:ea typeface="Share Tech"/>
                        <a:cs typeface="Share Tech"/>
                        <a:sym typeface="Share Tech"/>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Electronics and Communication</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ctr" rtl="0">
                        <a:spcBef>
                          <a:spcPts val="0"/>
                        </a:spcBef>
                        <a:spcAft>
                          <a:spcPts val="0"/>
                        </a:spcAft>
                        <a:buNone/>
                      </a:pPr>
                      <a:r>
                        <a:rPr lang="en-US" dirty="0">
                          <a:solidFill>
                            <a:schemeClr val="lt1"/>
                          </a:solidFill>
                          <a:latin typeface="Maven Pro"/>
                          <a:ea typeface="Maven Pro"/>
                          <a:cs typeface="Maven Pro"/>
                          <a:sym typeface="Maven Pro"/>
                        </a:rPr>
                        <a:t>Shubra</a:t>
                      </a:r>
                      <a:endParaRPr dirty="0">
                        <a:solidFill>
                          <a:schemeClr val="lt1"/>
                        </a:solidFill>
                        <a:latin typeface="Maven Pro"/>
                        <a:ea typeface="Maven Pro"/>
                        <a:cs typeface="Maven Pro"/>
                        <a:sym typeface="Maven Pro"/>
                      </a:endParaRPr>
                    </a:p>
                  </a:txBody>
                  <a:tcPr marL="91425" marR="91425" marT="91425" marB="9142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9520129"/>
                  </a:ext>
                </a:extLst>
              </a:tr>
            </a:tbl>
          </a:graphicData>
        </a:graphic>
      </p:graphicFrame>
      <p:sp>
        <p:nvSpPr>
          <p:cNvPr id="30" name="Google Shape;1241;p44">
            <a:extLst>
              <a:ext uri="{FF2B5EF4-FFF2-40B4-BE49-F238E27FC236}">
                <a16:creationId xmlns:a16="http://schemas.microsoft.com/office/drawing/2014/main" id="{5A5425FF-7109-48E9-B6FB-6F475F65F1E4}"/>
              </a:ext>
            </a:extLst>
          </p:cNvPr>
          <p:cNvSpPr/>
          <p:nvPr/>
        </p:nvSpPr>
        <p:spPr>
          <a:xfrm>
            <a:off x="952953" y="2215096"/>
            <a:ext cx="7256700" cy="1714294"/>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74;p27">
            <a:extLst>
              <a:ext uri="{FF2B5EF4-FFF2-40B4-BE49-F238E27FC236}">
                <a16:creationId xmlns:a16="http://schemas.microsoft.com/office/drawing/2014/main" id="{2683B41A-C6CB-4A85-BCC6-52AAE0A74809}"/>
              </a:ext>
            </a:extLst>
          </p:cNvPr>
          <p:cNvSpPr txBox="1">
            <a:spLocks/>
          </p:cNvSpPr>
          <p:nvPr/>
        </p:nvSpPr>
        <p:spPr>
          <a:xfrm>
            <a:off x="521162" y="1296261"/>
            <a:ext cx="21525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2000" dirty="0">
                <a:solidFill>
                  <a:srgbClr val="FF9973"/>
                </a:solidFill>
              </a:rPr>
              <a:t>BRANCH TABLE</a:t>
            </a:r>
          </a:p>
        </p:txBody>
      </p:sp>
      <p:sp>
        <p:nvSpPr>
          <p:cNvPr id="36" name="Google Shape;475;p27">
            <a:extLst>
              <a:ext uri="{FF2B5EF4-FFF2-40B4-BE49-F238E27FC236}">
                <a16:creationId xmlns:a16="http://schemas.microsoft.com/office/drawing/2014/main" id="{ECFEAD56-2B48-4724-ACCE-D7E94F4ED981}"/>
              </a:ext>
            </a:extLst>
          </p:cNvPr>
          <p:cNvSpPr txBox="1">
            <a:spLocks/>
          </p:cNvSpPr>
          <p:nvPr/>
        </p:nvSpPr>
        <p:spPr>
          <a:xfrm>
            <a:off x="644369" y="4354427"/>
            <a:ext cx="7352655"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l"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285750" indent="-285750">
              <a:buClr>
                <a:srgbClr val="00CFCC"/>
              </a:buClr>
              <a:buFont typeface="Wingdings" panose="05000000000000000000" pitchFamily="2" charset="2"/>
              <a:buChar char="q"/>
            </a:pPr>
            <a:r>
              <a:rPr lang="en-US" dirty="0"/>
              <a:t>BRANCH_CODE in Student Table acts as a foreign key and can be used to establish data integrity with Branch Table</a:t>
            </a:r>
          </a:p>
        </p:txBody>
      </p:sp>
      <p:sp>
        <p:nvSpPr>
          <p:cNvPr id="39" name="Google Shape;473;p27">
            <a:extLst>
              <a:ext uri="{FF2B5EF4-FFF2-40B4-BE49-F238E27FC236}">
                <a16:creationId xmlns:a16="http://schemas.microsoft.com/office/drawing/2014/main" id="{F22C74BE-BFAD-4101-89A3-385113E75F5B}"/>
              </a:ext>
            </a:extLst>
          </p:cNvPr>
          <p:cNvSpPr txBox="1">
            <a:spLocks/>
          </p:cNvSpPr>
          <p:nvPr/>
        </p:nvSpPr>
        <p:spPr>
          <a:xfrm>
            <a:off x="619774" y="3860755"/>
            <a:ext cx="3071339"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US" sz="1600" dirty="0"/>
              <a:t>Example</a:t>
            </a:r>
          </a:p>
        </p:txBody>
      </p:sp>
    </p:spTree>
    <p:extLst>
      <p:ext uri="{BB962C8B-B14F-4D97-AF65-F5344CB8AC3E}">
        <p14:creationId xmlns:p14="http://schemas.microsoft.com/office/powerpoint/2010/main" val="1934690017"/>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4428</TotalTime>
  <Words>3061</Words>
  <Application>Microsoft Office PowerPoint</Application>
  <PresentationFormat>On-screen Show (16:9)</PresentationFormat>
  <Paragraphs>706</Paragraphs>
  <Slides>75</Slides>
  <Notes>66</Notes>
  <HiddenSlides>0</HiddenSlides>
  <MMClips>0</MMClips>
  <ScaleCrop>false</ScaleCrop>
  <HeadingPairs>
    <vt:vector size="6" baseType="variant">
      <vt:variant>
        <vt:lpstr>Fonts Used</vt:lpstr>
      </vt:variant>
      <vt:variant>
        <vt:i4>18</vt:i4>
      </vt:variant>
      <vt:variant>
        <vt:lpstr>Theme</vt:lpstr>
      </vt:variant>
      <vt:variant>
        <vt:i4>2</vt:i4>
      </vt:variant>
      <vt:variant>
        <vt:lpstr>Slide Titles</vt:lpstr>
      </vt:variant>
      <vt:variant>
        <vt:i4>75</vt:i4>
      </vt:variant>
    </vt:vector>
  </HeadingPairs>
  <TitlesOfParts>
    <vt:vector size="95" baseType="lpstr">
      <vt:lpstr>Fira Sans Condensed Medium</vt:lpstr>
      <vt:lpstr>Livvic Light</vt:lpstr>
      <vt:lpstr>Arial</vt:lpstr>
      <vt:lpstr>Proxima Nova</vt:lpstr>
      <vt:lpstr>Amatic SC</vt:lpstr>
      <vt:lpstr>Maven Pro</vt:lpstr>
      <vt:lpstr>Proxima Nova Semibold</vt:lpstr>
      <vt:lpstr>Nunito Light</vt:lpstr>
      <vt:lpstr>Fira Sans Extra Condensed Medium</vt:lpstr>
      <vt:lpstr>Roboto Medium</vt:lpstr>
      <vt:lpstr>Advent Pro Medium</vt:lpstr>
      <vt:lpstr>Consolas</vt:lpstr>
      <vt:lpstr>Verdana</vt:lpstr>
      <vt:lpstr>Wingdings</vt:lpstr>
      <vt:lpstr>Advent Pro SemiBold</vt:lpstr>
      <vt:lpstr>Maven Pro SemiBold</vt:lpstr>
      <vt:lpstr>Calibri</vt:lpstr>
      <vt:lpstr>Share Tech</vt:lpstr>
      <vt:lpstr>Data Science Consulting by Slidesgo</vt:lpstr>
      <vt:lpstr>Slidesgo Final Pages</vt:lpstr>
      <vt:lpstr>CRUD Operations</vt:lpstr>
      <vt:lpstr>READ</vt:lpstr>
      <vt:lpstr>A special Statement -MERGE</vt:lpstr>
      <vt:lpstr>KEYS</vt:lpstr>
      <vt:lpstr>PowerPoint Presentation</vt:lpstr>
      <vt:lpstr>UNDERSTANDING WITH EXAMPLE</vt:lpstr>
      <vt:lpstr>CANDIDATE KEY</vt:lpstr>
      <vt:lpstr>PRIMARY and ALTERNATE KEY</vt:lpstr>
      <vt:lpstr>FOREIGN KEY</vt:lpstr>
      <vt:lpstr>COMPOUND KEY</vt:lpstr>
      <vt:lpstr>INTELLIGENT KEY</vt:lpstr>
      <vt:lpstr>NATURAL KEY</vt:lpstr>
      <vt:lpstr>WAYS TO IMPLEMENT KEYS</vt:lpstr>
      <vt:lpstr>CONSTRAINTS</vt:lpstr>
      <vt:lpstr>PowerPoint Presentation</vt:lpstr>
      <vt:lpstr>UNIQUE</vt:lpstr>
      <vt:lpstr>CHECK</vt:lpstr>
      <vt:lpstr>FOREIGN KEY</vt:lpstr>
      <vt:lpstr>WAYS TO IMPLEMENT CONSTRAINTS</vt:lpstr>
      <vt:lpstr>JOINS</vt:lpstr>
      <vt:lpstr>PowerPoint Presentation</vt:lpstr>
      <vt:lpstr>LEFT JOIN</vt:lpstr>
      <vt:lpstr>SELF JOIN</vt:lpstr>
      <vt:lpstr>NORMALIZATION</vt:lpstr>
      <vt:lpstr>FACTS and DIMENSIONS</vt:lpstr>
      <vt:lpstr>DIMENSION</vt:lpstr>
      <vt:lpstr>TYPES OF FACTS</vt:lpstr>
      <vt:lpstr>TYPES OF DIMENSION</vt:lpstr>
      <vt:lpstr>CONTENTS OF THIS TEMPLATE</vt:lpstr>
      <vt:lpstr>TARGET</vt:lpstr>
      <vt:lpstr>OUR COMPANY</vt:lpstr>
      <vt:lpstr>UNDERSTANDING THE PROBLEM</vt:lpstr>
      <vt:lpstr>OUR SOLUTIONS</vt:lpstr>
      <vt:lpstr>MAIN COMPETITORS</vt:lpstr>
      <vt:lpstr>CRUD Operations</vt:lpstr>
      <vt:lpstr>MARKET RESEARCH</vt:lpstr>
      <vt:lpstr>ANALYSIS</vt:lpstr>
      <vt:lpstr>TARGET</vt:lpstr>
      <vt:lpstr>A Picture Is Worth a Thousand Words</vt:lpstr>
      <vt:lpstr>AWESOME WORDS</vt:lpstr>
      <vt:lpstr>OUR PROCESS</vt:lpstr>
      <vt:lpstr>OUR CONSULTANTS</vt:lpstr>
      <vt:lpstr>—SOMEONE FAMOUS</vt:lpstr>
      <vt:lpstr>OUR PARTNERS</vt:lpstr>
      <vt:lpstr>TESTIMONIALS</vt:lpstr>
      <vt:lpstr>4,498,300,000</vt:lpstr>
      <vt:lpstr>AWARDS</vt:lpstr>
      <vt:lpstr>UPCOMING GOALS</vt:lpstr>
      <vt:lpstr>SNEAK PEEK</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lpstr>SAMPLE TABLES </vt:lpstr>
      <vt:lpstr>INNER JOIN</vt:lpstr>
      <vt:lpstr>INNER JOIN</vt:lpstr>
      <vt:lpstr>LEFT JOIN</vt:lpstr>
      <vt:lpstr>RIGHT JOIN</vt:lpstr>
      <vt:lpstr>FULL OUTER JOIN</vt:lpstr>
      <vt:lpstr>DATA SCIENCE CONSULTING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CONSULTING</dc:title>
  <cp:lastModifiedBy>WALECHA Surbhi (CNH Industrial)</cp:lastModifiedBy>
  <cp:revision>13</cp:revision>
  <dcterms:modified xsi:type="dcterms:W3CDTF">2023-02-02T16:32:57Z</dcterms:modified>
</cp:coreProperties>
</file>